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Play"/>
      <p:regular r:id="rId23"/>
      <p:bold r:id="rId24"/>
    </p:embeddedFont>
    <p:embeddedFont>
      <p:font typeface="Arimo"/>
      <p:regular r:id="rId25"/>
      <p:bold r:id="rId26"/>
      <p:italic r:id="rId27"/>
      <p:boldItalic r:id="rId28"/>
    </p:embeddedFont>
    <p:embeddedFont>
      <p:font typeface="Cabin"/>
      <p:regular r:id="rId29"/>
      <p:bold r:id="rId30"/>
      <p:italic r:id="rId31"/>
      <p:boldItalic r:id="rId32"/>
    </p:embeddedFont>
    <p:embeddedFont>
      <p:font typeface="Open Sans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i57psQ/SYeQYgkLbT7KPi12sJe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-bold.fntdata"/><Relationship Id="rId25" Type="http://schemas.openxmlformats.org/officeDocument/2006/relationships/font" Target="fonts/Arimo-regular.fntdata"/><Relationship Id="rId28" Type="http://schemas.openxmlformats.org/officeDocument/2006/relationships/font" Target="fonts/Arimo-boldItalic.fntdata"/><Relationship Id="rId27" Type="http://schemas.openxmlformats.org/officeDocument/2006/relationships/font" Target="fonts/Arim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bi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bin-italic.fntdata"/><Relationship Id="rId30" Type="http://schemas.openxmlformats.org/officeDocument/2006/relationships/font" Target="fonts/Cabin-bold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Cabin-boldItalic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2" name="Google Shape;382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3" name="Google Shape;383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385" name="Google Shape;385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6" name="Google Shape;386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9" name="Google Shape;419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0" name="Google Shape;420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422" name="Google Shape;422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3" name="Google Shape;423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1" name="Google Shape;461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2" name="Google Shape;462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464" name="Google Shape;464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5" name="Google Shape;465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1" name="Google Shape;511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2" name="Google Shape;512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514" name="Google Shape;514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5" name="Google Shape;515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2" name="Google Shape;142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3" name="Google Shape;143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45" name="Google Shape;145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6" name="Google Shape;146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9" name="Google Shape;159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0" name="Google Shape;160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62" name="Google Shape;162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6" name="Google Shape;206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7" name="Google Shape;207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09" name="Google Shape;209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0" name="Google Shape;210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5" name="Google Shape;265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6" name="Google Shape;266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68" name="Google Shape;268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9" name="Google Shape;269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5" name="Google Shape;305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6" name="Google Shape;306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308" name="Google Shape;308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9" name="Google Shape;309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7" name="Google Shape;347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8" name="Google Shape;348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350" name="Google Shape;350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1" name="Google Shape;351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s://youtu.be/UwtpI9BEBF4" TargetMode="External"/><Relationship Id="rId6" Type="http://schemas.openxmlformats.org/officeDocument/2006/relationships/hyperlink" Target="https://youtu.be/UwtpI9BEBF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475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2541309" y="0"/>
            <a:ext cx="5746691" cy="1711780"/>
          </a:xfrm>
          <a:custGeom>
            <a:rect b="b" l="l" r="r" t="t"/>
            <a:pathLst>
              <a:path extrusionOk="0"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269140" y="7832650"/>
            <a:ext cx="14605442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Sistemas Organizacionales y Gerenciales 1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0" y="3141906"/>
            <a:ext cx="18288000" cy="3195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Evolución del sistema de información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063303" y="8745251"/>
            <a:ext cx="698137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Ingenieria de Ciencias Y Sistemas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028700" y="9210675"/>
            <a:ext cx="3525292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Ingenieria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028700" y="9585325"/>
            <a:ext cx="640794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88" name="Google Shape;38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grpSp>
        <p:nvGrpSpPr>
          <p:cNvPr id="390" name="Google Shape;390;p10"/>
          <p:cNvGrpSpPr/>
          <p:nvPr/>
        </p:nvGrpSpPr>
        <p:grpSpPr>
          <a:xfrm>
            <a:off x="1047155" y="2784574"/>
            <a:ext cx="7671792" cy="922883"/>
            <a:chOff x="0" y="-57150"/>
            <a:chExt cx="10229057" cy="1230512"/>
          </a:xfrm>
        </p:grpSpPr>
        <p:sp>
          <p:nvSpPr>
            <p:cNvPr id="391" name="Google Shape;391;p10"/>
            <p:cNvSpPr/>
            <p:nvPr/>
          </p:nvSpPr>
          <p:spPr>
            <a:xfrm>
              <a:off x="0" y="0"/>
              <a:ext cx="10229057" cy="1173362"/>
            </a:xfrm>
            <a:custGeom>
              <a:rect b="b" l="l" r="r" t="t"/>
              <a:pathLst>
                <a:path extrusionOk="0" h="1173362" w="10229057">
                  <a:moveTo>
                    <a:pt x="0" y="0"/>
                  </a:moveTo>
                  <a:lnTo>
                    <a:pt x="10229057" y="0"/>
                  </a:lnTo>
                  <a:lnTo>
                    <a:pt x="10229057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2" name="Google Shape;392;p10"/>
            <p:cNvSpPr txBox="1"/>
            <p:nvPr/>
          </p:nvSpPr>
          <p:spPr>
            <a:xfrm>
              <a:off x="0" y="-57150"/>
              <a:ext cx="10229057" cy="1230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Desafíos Actuales</a:t>
              </a:r>
              <a:endParaRPr/>
            </a:p>
          </p:txBody>
        </p:sp>
      </p:grpSp>
      <p:grpSp>
        <p:nvGrpSpPr>
          <p:cNvPr id="393" name="Google Shape;393;p10"/>
          <p:cNvGrpSpPr/>
          <p:nvPr/>
        </p:nvGrpSpPr>
        <p:grpSpPr>
          <a:xfrm>
            <a:off x="1047155" y="4426744"/>
            <a:ext cx="3520231" cy="468511"/>
            <a:chOff x="0" y="-38100"/>
            <a:chExt cx="4693642" cy="624682"/>
          </a:xfrm>
        </p:grpSpPr>
        <p:sp>
          <p:nvSpPr>
            <p:cNvPr id="394" name="Google Shape;394;p10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5" name="Google Shape;395;p10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Seguridad</a:t>
              </a:r>
              <a:endParaRPr/>
            </a:p>
          </p:txBody>
        </p:sp>
      </p:grpSp>
      <p:grpSp>
        <p:nvGrpSpPr>
          <p:cNvPr id="396" name="Google Shape;396;p10"/>
          <p:cNvGrpSpPr/>
          <p:nvPr/>
        </p:nvGrpSpPr>
        <p:grpSpPr>
          <a:xfrm>
            <a:off x="1047155" y="5122961"/>
            <a:ext cx="7731919" cy="550218"/>
            <a:chOff x="0" y="-95250"/>
            <a:chExt cx="10309225" cy="733623"/>
          </a:xfrm>
        </p:grpSpPr>
        <p:sp>
          <p:nvSpPr>
            <p:cNvPr id="397" name="Google Shape;397;p10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8" name="Google Shape;398;p10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Protección contra amenazas y robo de información.</a:t>
              </a:r>
              <a:endParaRPr/>
            </a:p>
          </p:txBody>
        </p:sp>
      </p:grpSp>
      <p:grpSp>
        <p:nvGrpSpPr>
          <p:cNvPr id="399" name="Google Shape;399;p10"/>
          <p:cNvGrpSpPr/>
          <p:nvPr/>
        </p:nvGrpSpPr>
        <p:grpSpPr>
          <a:xfrm>
            <a:off x="1047155" y="5943749"/>
            <a:ext cx="3520231" cy="468511"/>
            <a:chOff x="0" y="-38100"/>
            <a:chExt cx="4693642" cy="624682"/>
          </a:xfrm>
        </p:grpSpPr>
        <p:sp>
          <p:nvSpPr>
            <p:cNvPr id="400" name="Google Shape;400;p10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1" name="Google Shape;401;p10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Integración</a:t>
              </a:r>
              <a:endParaRPr/>
            </a:p>
          </p:txBody>
        </p:sp>
      </p:grpSp>
      <p:grpSp>
        <p:nvGrpSpPr>
          <p:cNvPr id="402" name="Google Shape;402;p10"/>
          <p:cNvGrpSpPr/>
          <p:nvPr/>
        </p:nvGrpSpPr>
        <p:grpSpPr>
          <a:xfrm>
            <a:off x="1047155" y="6639966"/>
            <a:ext cx="7731919" cy="550218"/>
            <a:chOff x="0" y="-95250"/>
            <a:chExt cx="10309225" cy="733623"/>
          </a:xfrm>
        </p:grpSpPr>
        <p:sp>
          <p:nvSpPr>
            <p:cNvPr id="403" name="Google Shape;403;p10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4" name="Google Shape;404;p10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Unir sistemas antiguos con tecnologías modernas.</a:t>
              </a:r>
              <a:endParaRPr/>
            </a:p>
          </p:txBody>
        </p:sp>
      </p:grpSp>
      <p:grpSp>
        <p:nvGrpSpPr>
          <p:cNvPr id="405" name="Google Shape;405;p10"/>
          <p:cNvGrpSpPr/>
          <p:nvPr/>
        </p:nvGrpSpPr>
        <p:grpSpPr>
          <a:xfrm>
            <a:off x="9518451" y="4426744"/>
            <a:ext cx="3520231" cy="468511"/>
            <a:chOff x="0" y="-38100"/>
            <a:chExt cx="4693642" cy="624682"/>
          </a:xfrm>
        </p:grpSpPr>
        <p:sp>
          <p:nvSpPr>
            <p:cNvPr id="406" name="Google Shape;406;p10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7" name="Google Shape;407;p10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Big Data</a:t>
              </a:r>
              <a:endParaRPr/>
            </a:p>
          </p:txBody>
        </p:sp>
      </p:grpSp>
      <p:grpSp>
        <p:nvGrpSpPr>
          <p:cNvPr id="408" name="Google Shape;408;p10"/>
          <p:cNvGrpSpPr/>
          <p:nvPr/>
        </p:nvGrpSpPr>
        <p:grpSpPr>
          <a:xfrm>
            <a:off x="9518451" y="5122961"/>
            <a:ext cx="7731919" cy="550218"/>
            <a:chOff x="0" y="-95250"/>
            <a:chExt cx="10309225" cy="733623"/>
          </a:xfrm>
        </p:grpSpPr>
        <p:sp>
          <p:nvSpPr>
            <p:cNvPr id="409" name="Google Shape;409;p10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0" name="Google Shape;410;p10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Administración eficiente del volumen creciente de datos.</a:t>
              </a:r>
              <a:endParaRPr/>
            </a:p>
          </p:txBody>
        </p:sp>
      </p:grpSp>
      <p:grpSp>
        <p:nvGrpSpPr>
          <p:cNvPr id="411" name="Google Shape;411;p10"/>
          <p:cNvGrpSpPr/>
          <p:nvPr/>
        </p:nvGrpSpPr>
        <p:grpSpPr>
          <a:xfrm>
            <a:off x="9518451" y="5943749"/>
            <a:ext cx="3520231" cy="468511"/>
            <a:chOff x="0" y="-38100"/>
            <a:chExt cx="4693642" cy="624682"/>
          </a:xfrm>
        </p:grpSpPr>
        <p:sp>
          <p:nvSpPr>
            <p:cNvPr id="412" name="Google Shape;412;p10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3" name="Google Shape;413;p10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Capacitación</a:t>
              </a:r>
              <a:endParaRPr/>
            </a:p>
          </p:txBody>
        </p:sp>
      </p:grpSp>
      <p:grpSp>
        <p:nvGrpSpPr>
          <p:cNvPr id="414" name="Google Shape;414;p10"/>
          <p:cNvGrpSpPr/>
          <p:nvPr/>
        </p:nvGrpSpPr>
        <p:grpSpPr>
          <a:xfrm>
            <a:off x="9518451" y="6639966"/>
            <a:ext cx="7731919" cy="550218"/>
            <a:chOff x="0" y="-95250"/>
            <a:chExt cx="10309225" cy="733623"/>
          </a:xfrm>
        </p:grpSpPr>
        <p:sp>
          <p:nvSpPr>
            <p:cNvPr id="415" name="Google Shape;415;p10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6" name="Google Shape;416;p10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Formación continua para mantener habilidades actualizadas.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25" name="Google Shape;425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sp>
        <p:nvSpPr>
          <p:cNvPr descr="preencoded.png" id="427" name="Google Shape;427;p11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8" name="Google Shape;428;p11"/>
          <p:cNvGrpSpPr/>
          <p:nvPr/>
        </p:nvGrpSpPr>
        <p:grpSpPr>
          <a:xfrm>
            <a:off x="7875091" y="1394966"/>
            <a:ext cx="9198769" cy="890439"/>
            <a:chOff x="0" y="-47625"/>
            <a:chExt cx="12265025" cy="1187252"/>
          </a:xfrm>
        </p:grpSpPr>
        <p:sp>
          <p:nvSpPr>
            <p:cNvPr id="429" name="Google Shape;429;p11"/>
            <p:cNvSpPr/>
            <p:nvPr/>
          </p:nvSpPr>
          <p:spPr>
            <a:xfrm>
              <a:off x="0" y="0"/>
              <a:ext cx="12265025" cy="1139627"/>
            </a:xfrm>
            <a:custGeom>
              <a:rect b="b" l="l" r="r" t="t"/>
              <a:pathLst>
                <a:path extrusionOk="0" h="1139627" w="12265025">
                  <a:moveTo>
                    <a:pt x="0" y="0"/>
                  </a:moveTo>
                  <a:lnTo>
                    <a:pt x="12265025" y="0"/>
                  </a:lnTo>
                  <a:lnTo>
                    <a:pt x="12265025" y="1139627"/>
                  </a:lnTo>
                  <a:lnTo>
                    <a:pt x="0" y="1139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0" name="Google Shape;430;p11"/>
            <p:cNvSpPr txBox="1"/>
            <p:nvPr/>
          </p:nvSpPr>
          <p:spPr>
            <a:xfrm>
              <a:off x="0" y="-47625"/>
              <a:ext cx="12265025" cy="1187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4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374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Ejemplos en Empresas</a:t>
              </a:r>
              <a:endParaRPr/>
            </a:p>
          </p:txBody>
        </p:sp>
      </p:grpSp>
      <p:sp>
        <p:nvSpPr>
          <p:cNvPr descr="preencoded.png" id="431" name="Google Shape;431;p11"/>
          <p:cNvSpPr/>
          <p:nvPr/>
        </p:nvSpPr>
        <p:spPr>
          <a:xfrm>
            <a:off x="7875091" y="2721322"/>
            <a:ext cx="722411" cy="722411"/>
          </a:xfrm>
          <a:custGeom>
            <a:rect b="b" l="l" r="r" t="t"/>
            <a:pathLst>
              <a:path extrusionOk="0" h="722411" w="722411">
                <a:moveTo>
                  <a:pt x="0" y="0"/>
                </a:moveTo>
                <a:lnTo>
                  <a:pt x="722411" y="0"/>
                </a:lnTo>
                <a:lnTo>
                  <a:pt x="722411" y="722412"/>
                </a:lnTo>
                <a:lnTo>
                  <a:pt x="0" y="722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2" name="Google Shape;432;p11"/>
          <p:cNvGrpSpPr/>
          <p:nvPr/>
        </p:nvGrpSpPr>
        <p:grpSpPr>
          <a:xfrm>
            <a:off x="7875091" y="3712815"/>
            <a:ext cx="2889796" cy="448716"/>
            <a:chOff x="0" y="-28575"/>
            <a:chExt cx="3853062" cy="598288"/>
          </a:xfrm>
        </p:grpSpPr>
        <p:sp>
          <p:nvSpPr>
            <p:cNvPr id="433" name="Google Shape;433;p11"/>
            <p:cNvSpPr/>
            <p:nvPr/>
          </p:nvSpPr>
          <p:spPr>
            <a:xfrm>
              <a:off x="0" y="0"/>
              <a:ext cx="3853062" cy="569713"/>
            </a:xfrm>
            <a:custGeom>
              <a:rect b="b" l="l" r="r" t="t"/>
              <a:pathLst>
                <a:path extrusionOk="0" h="569713" w="3853062">
                  <a:moveTo>
                    <a:pt x="0" y="0"/>
                  </a:moveTo>
                  <a:lnTo>
                    <a:pt x="3853062" y="0"/>
                  </a:lnTo>
                  <a:lnTo>
                    <a:pt x="3853062" y="569713"/>
                  </a:lnTo>
                  <a:lnTo>
                    <a:pt x="0" y="5697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4" name="Google Shape;434;p11"/>
            <p:cNvSpPr txBox="1"/>
            <p:nvPr/>
          </p:nvSpPr>
          <p:spPr>
            <a:xfrm>
              <a:off x="0" y="-28575"/>
              <a:ext cx="3853062" cy="598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26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87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CRM</a:t>
              </a:r>
              <a:endParaRPr/>
            </a:p>
          </p:txBody>
        </p:sp>
      </p:grpSp>
      <p:grpSp>
        <p:nvGrpSpPr>
          <p:cNvPr id="435" name="Google Shape;435;p11"/>
          <p:cNvGrpSpPr/>
          <p:nvPr/>
        </p:nvGrpSpPr>
        <p:grpSpPr>
          <a:xfrm>
            <a:off x="7875091" y="4264372"/>
            <a:ext cx="2889796" cy="1001317"/>
            <a:chOff x="0" y="-95250"/>
            <a:chExt cx="3853062" cy="1335088"/>
          </a:xfrm>
        </p:grpSpPr>
        <p:sp>
          <p:nvSpPr>
            <p:cNvPr id="436" name="Google Shape;436;p11"/>
            <p:cNvSpPr/>
            <p:nvPr/>
          </p:nvSpPr>
          <p:spPr>
            <a:xfrm>
              <a:off x="0" y="0"/>
              <a:ext cx="3853062" cy="1239838"/>
            </a:xfrm>
            <a:custGeom>
              <a:rect b="b" l="l" r="r" t="t"/>
              <a:pathLst>
                <a:path extrusionOk="0" h="1239838" w="3853062">
                  <a:moveTo>
                    <a:pt x="0" y="0"/>
                  </a:moveTo>
                  <a:lnTo>
                    <a:pt x="3853062" y="0"/>
                  </a:lnTo>
                  <a:lnTo>
                    <a:pt x="3853062" y="1239838"/>
                  </a:lnTo>
                  <a:lnTo>
                    <a:pt x="0" y="1239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7" name="Google Shape;437;p11"/>
            <p:cNvSpPr txBox="1"/>
            <p:nvPr/>
          </p:nvSpPr>
          <p:spPr>
            <a:xfrm>
              <a:off x="0" y="-95250"/>
              <a:ext cx="3853062" cy="1335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1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49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Gestión de relaciones con clientes.</a:t>
              </a:r>
              <a:endParaRPr/>
            </a:p>
          </p:txBody>
        </p:sp>
      </p:grpSp>
      <p:sp>
        <p:nvSpPr>
          <p:cNvPr descr="preencoded.png" id="438" name="Google Shape;438;p11"/>
          <p:cNvSpPr/>
          <p:nvPr/>
        </p:nvSpPr>
        <p:spPr>
          <a:xfrm>
            <a:off x="11128027" y="2721322"/>
            <a:ext cx="722411" cy="722411"/>
          </a:xfrm>
          <a:custGeom>
            <a:rect b="b" l="l" r="r" t="t"/>
            <a:pathLst>
              <a:path extrusionOk="0" h="722411" w="722411">
                <a:moveTo>
                  <a:pt x="0" y="0"/>
                </a:moveTo>
                <a:lnTo>
                  <a:pt x="722412" y="0"/>
                </a:lnTo>
                <a:lnTo>
                  <a:pt x="722412" y="722412"/>
                </a:lnTo>
                <a:lnTo>
                  <a:pt x="0" y="722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9" name="Google Shape;439;p11"/>
          <p:cNvGrpSpPr/>
          <p:nvPr/>
        </p:nvGrpSpPr>
        <p:grpSpPr>
          <a:xfrm>
            <a:off x="11128027" y="3712815"/>
            <a:ext cx="2889796" cy="448716"/>
            <a:chOff x="0" y="-28575"/>
            <a:chExt cx="3853062" cy="598288"/>
          </a:xfrm>
        </p:grpSpPr>
        <p:sp>
          <p:nvSpPr>
            <p:cNvPr id="440" name="Google Shape;440;p11"/>
            <p:cNvSpPr/>
            <p:nvPr/>
          </p:nvSpPr>
          <p:spPr>
            <a:xfrm>
              <a:off x="0" y="0"/>
              <a:ext cx="3853062" cy="569713"/>
            </a:xfrm>
            <a:custGeom>
              <a:rect b="b" l="l" r="r" t="t"/>
              <a:pathLst>
                <a:path extrusionOk="0" h="569713" w="3853062">
                  <a:moveTo>
                    <a:pt x="0" y="0"/>
                  </a:moveTo>
                  <a:lnTo>
                    <a:pt x="3853062" y="0"/>
                  </a:lnTo>
                  <a:lnTo>
                    <a:pt x="3853062" y="569713"/>
                  </a:lnTo>
                  <a:lnTo>
                    <a:pt x="0" y="5697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1" name="Google Shape;441;p11"/>
            <p:cNvSpPr txBox="1"/>
            <p:nvPr/>
          </p:nvSpPr>
          <p:spPr>
            <a:xfrm>
              <a:off x="0" y="-28575"/>
              <a:ext cx="3853062" cy="598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26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87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ERP</a:t>
              </a:r>
              <a:endParaRPr/>
            </a:p>
          </p:txBody>
        </p:sp>
      </p:grpSp>
      <p:grpSp>
        <p:nvGrpSpPr>
          <p:cNvPr id="442" name="Google Shape;442;p11"/>
          <p:cNvGrpSpPr/>
          <p:nvPr/>
        </p:nvGrpSpPr>
        <p:grpSpPr>
          <a:xfrm>
            <a:off x="11128027" y="4264372"/>
            <a:ext cx="2889796" cy="1001317"/>
            <a:chOff x="0" y="-95250"/>
            <a:chExt cx="3853062" cy="1335088"/>
          </a:xfrm>
        </p:grpSpPr>
        <p:sp>
          <p:nvSpPr>
            <p:cNvPr id="443" name="Google Shape;443;p11"/>
            <p:cNvSpPr/>
            <p:nvPr/>
          </p:nvSpPr>
          <p:spPr>
            <a:xfrm>
              <a:off x="0" y="0"/>
              <a:ext cx="3853062" cy="1239838"/>
            </a:xfrm>
            <a:custGeom>
              <a:rect b="b" l="l" r="r" t="t"/>
              <a:pathLst>
                <a:path extrusionOk="0" h="1239838" w="3853062">
                  <a:moveTo>
                    <a:pt x="0" y="0"/>
                  </a:moveTo>
                  <a:lnTo>
                    <a:pt x="3853062" y="0"/>
                  </a:lnTo>
                  <a:lnTo>
                    <a:pt x="3853062" y="1239838"/>
                  </a:lnTo>
                  <a:lnTo>
                    <a:pt x="0" y="1239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4" name="Google Shape;444;p11"/>
            <p:cNvSpPr txBox="1"/>
            <p:nvPr/>
          </p:nvSpPr>
          <p:spPr>
            <a:xfrm>
              <a:off x="0" y="-95250"/>
              <a:ext cx="3853062" cy="1335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1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49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Planificación de recursos empresariales.</a:t>
              </a:r>
              <a:endParaRPr/>
            </a:p>
          </p:txBody>
        </p:sp>
      </p:grpSp>
      <p:sp>
        <p:nvSpPr>
          <p:cNvPr descr="preencoded.png" id="445" name="Google Shape;445;p11"/>
          <p:cNvSpPr/>
          <p:nvPr/>
        </p:nvSpPr>
        <p:spPr>
          <a:xfrm>
            <a:off x="14380964" y="2721322"/>
            <a:ext cx="722411" cy="722411"/>
          </a:xfrm>
          <a:custGeom>
            <a:rect b="b" l="l" r="r" t="t"/>
            <a:pathLst>
              <a:path extrusionOk="0" h="722411" w="722411">
                <a:moveTo>
                  <a:pt x="0" y="0"/>
                </a:moveTo>
                <a:lnTo>
                  <a:pt x="722411" y="0"/>
                </a:lnTo>
                <a:lnTo>
                  <a:pt x="722411" y="722412"/>
                </a:lnTo>
                <a:lnTo>
                  <a:pt x="0" y="722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6" name="Google Shape;446;p11"/>
          <p:cNvGrpSpPr/>
          <p:nvPr/>
        </p:nvGrpSpPr>
        <p:grpSpPr>
          <a:xfrm>
            <a:off x="14380964" y="3712815"/>
            <a:ext cx="2889945" cy="448716"/>
            <a:chOff x="0" y="-28575"/>
            <a:chExt cx="3853260" cy="598288"/>
          </a:xfrm>
        </p:grpSpPr>
        <p:sp>
          <p:nvSpPr>
            <p:cNvPr id="447" name="Google Shape;447;p11"/>
            <p:cNvSpPr/>
            <p:nvPr/>
          </p:nvSpPr>
          <p:spPr>
            <a:xfrm>
              <a:off x="0" y="0"/>
              <a:ext cx="3853260" cy="569713"/>
            </a:xfrm>
            <a:custGeom>
              <a:rect b="b" l="l" r="r" t="t"/>
              <a:pathLst>
                <a:path extrusionOk="0" h="569713" w="3853260">
                  <a:moveTo>
                    <a:pt x="0" y="0"/>
                  </a:moveTo>
                  <a:lnTo>
                    <a:pt x="3853260" y="0"/>
                  </a:lnTo>
                  <a:lnTo>
                    <a:pt x="3853260" y="569713"/>
                  </a:lnTo>
                  <a:lnTo>
                    <a:pt x="0" y="5697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8" name="Google Shape;448;p11"/>
            <p:cNvSpPr txBox="1"/>
            <p:nvPr/>
          </p:nvSpPr>
          <p:spPr>
            <a:xfrm>
              <a:off x="0" y="-28575"/>
              <a:ext cx="3853260" cy="598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26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87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SCM</a:t>
              </a:r>
              <a:endParaRPr/>
            </a:p>
          </p:txBody>
        </p:sp>
      </p:grpSp>
      <p:grpSp>
        <p:nvGrpSpPr>
          <p:cNvPr id="449" name="Google Shape;449;p11"/>
          <p:cNvGrpSpPr/>
          <p:nvPr/>
        </p:nvGrpSpPr>
        <p:grpSpPr>
          <a:xfrm>
            <a:off x="14380964" y="4264372"/>
            <a:ext cx="2889945" cy="1001317"/>
            <a:chOff x="0" y="-95250"/>
            <a:chExt cx="3853260" cy="1335088"/>
          </a:xfrm>
        </p:grpSpPr>
        <p:sp>
          <p:nvSpPr>
            <p:cNvPr id="450" name="Google Shape;450;p11"/>
            <p:cNvSpPr/>
            <p:nvPr/>
          </p:nvSpPr>
          <p:spPr>
            <a:xfrm>
              <a:off x="0" y="0"/>
              <a:ext cx="3853260" cy="1239838"/>
            </a:xfrm>
            <a:custGeom>
              <a:rect b="b" l="l" r="r" t="t"/>
              <a:pathLst>
                <a:path extrusionOk="0" h="1239838" w="3853260">
                  <a:moveTo>
                    <a:pt x="0" y="0"/>
                  </a:moveTo>
                  <a:lnTo>
                    <a:pt x="3853260" y="0"/>
                  </a:lnTo>
                  <a:lnTo>
                    <a:pt x="3853260" y="1239838"/>
                  </a:lnTo>
                  <a:lnTo>
                    <a:pt x="0" y="1239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1" name="Google Shape;451;p11"/>
            <p:cNvSpPr txBox="1"/>
            <p:nvPr/>
          </p:nvSpPr>
          <p:spPr>
            <a:xfrm>
              <a:off x="0" y="-95250"/>
              <a:ext cx="3853260" cy="1335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1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49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Administración de cadena de suministro.</a:t>
              </a:r>
              <a:endParaRPr/>
            </a:p>
          </p:txBody>
        </p:sp>
      </p:grpSp>
      <p:sp>
        <p:nvSpPr>
          <p:cNvPr descr="preencoded.png" id="452" name="Google Shape;452;p11"/>
          <p:cNvSpPr/>
          <p:nvPr/>
        </p:nvSpPr>
        <p:spPr>
          <a:xfrm>
            <a:off x="7875091" y="5846861"/>
            <a:ext cx="722411" cy="722411"/>
          </a:xfrm>
          <a:custGeom>
            <a:rect b="b" l="l" r="r" t="t"/>
            <a:pathLst>
              <a:path extrusionOk="0" h="722411" w="722411">
                <a:moveTo>
                  <a:pt x="0" y="0"/>
                </a:moveTo>
                <a:lnTo>
                  <a:pt x="722411" y="0"/>
                </a:lnTo>
                <a:lnTo>
                  <a:pt x="722411" y="722411"/>
                </a:lnTo>
                <a:lnTo>
                  <a:pt x="0" y="722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53" name="Google Shape;453;p11"/>
          <p:cNvGrpSpPr/>
          <p:nvPr/>
        </p:nvGrpSpPr>
        <p:grpSpPr>
          <a:xfrm>
            <a:off x="7875091" y="6838355"/>
            <a:ext cx="2889796" cy="448716"/>
            <a:chOff x="0" y="-28575"/>
            <a:chExt cx="3853062" cy="598288"/>
          </a:xfrm>
        </p:grpSpPr>
        <p:sp>
          <p:nvSpPr>
            <p:cNvPr id="454" name="Google Shape;454;p11"/>
            <p:cNvSpPr/>
            <p:nvPr/>
          </p:nvSpPr>
          <p:spPr>
            <a:xfrm>
              <a:off x="0" y="0"/>
              <a:ext cx="3853062" cy="569713"/>
            </a:xfrm>
            <a:custGeom>
              <a:rect b="b" l="l" r="r" t="t"/>
              <a:pathLst>
                <a:path extrusionOk="0" h="569713" w="3853062">
                  <a:moveTo>
                    <a:pt x="0" y="0"/>
                  </a:moveTo>
                  <a:lnTo>
                    <a:pt x="3853062" y="0"/>
                  </a:lnTo>
                  <a:lnTo>
                    <a:pt x="3853062" y="569713"/>
                  </a:lnTo>
                  <a:lnTo>
                    <a:pt x="0" y="5697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5" name="Google Shape;455;p11"/>
            <p:cNvSpPr txBox="1"/>
            <p:nvPr/>
          </p:nvSpPr>
          <p:spPr>
            <a:xfrm>
              <a:off x="0" y="-28575"/>
              <a:ext cx="3853062" cy="598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26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87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BI</a:t>
              </a:r>
              <a:endParaRPr/>
            </a:p>
          </p:txBody>
        </p:sp>
      </p:grpSp>
      <p:grpSp>
        <p:nvGrpSpPr>
          <p:cNvPr id="456" name="Google Shape;456;p11"/>
          <p:cNvGrpSpPr/>
          <p:nvPr/>
        </p:nvGrpSpPr>
        <p:grpSpPr>
          <a:xfrm>
            <a:off x="7875091" y="7389911"/>
            <a:ext cx="2889796" cy="1466256"/>
            <a:chOff x="0" y="-95250"/>
            <a:chExt cx="3853062" cy="1955007"/>
          </a:xfrm>
        </p:grpSpPr>
        <p:sp>
          <p:nvSpPr>
            <p:cNvPr id="457" name="Google Shape;457;p11"/>
            <p:cNvSpPr/>
            <p:nvPr/>
          </p:nvSpPr>
          <p:spPr>
            <a:xfrm>
              <a:off x="0" y="0"/>
              <a:ext cx="3853062" cy="1859757"/>
            </a:xfrm>
            <a:custGeom>
              <a:rect b="b" l="l" r="r" t="t"/>
              <a:pathLst>
                <a:path extrusionOk="0" h="1859757" w="3853062">
                  <a:moveTo>
                    <a:pt x="0" y="0"/>
                  </a:moveTo>
                  <a:lnTo>
                    <a:pt x="3853062" y="0"/>
                  </a:lnTo>
                  <a:lnTo>
                    <a:pt x="3853062" y="1859757"/>
                  </a:lnTo>
                  <a:lnTo>
                    <a:pt x="0" y="1859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8" name="Google Shape;458;p11"/>
            <p:cNvSpPr txBox="1"/>
            <p:nvPr/>
          </p:nvSpPr>
          <p:spPr>
            <a:xfrm>
              <a:off x="0" y="-95250"/>
              <a:ext cx="3853062" cy="1955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1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49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Inteligencia de negocios mediante análisis de datos.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67" name="Google Shape;467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sp>
        <p:nvSpPr>
          <p:cNvPr descr="preencoded.png" id="469" name="Google Shape;469;p12"/>
          <p:cNvSpPr/>
          <p:nvPr/>
        </p:nvSpPr>
        <p:spPr>
          <a:xfrm>
            <a:off x="11430000" y="8112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0" name="Google Shape;470;p12"/>
          <p:cNvGrpSpPr/>
          <p:nvPr/>
        </p:nvGrpSpPr>
        <p:grpSpPr>
          <a:xfrm>
            <a:off x="1047155" y="1605260"/>
            <a:ext cx="9335691" cy="1802903"/>
            <a:chOff x="0" y="-57150"/>
            <a:chExt cx="12447588" cy="2403872"/>
          </a:xfrm>
        </p:grpSpPr>
        <p:sp>
          <p:nvSpPr>
            <p:cNvPr id="471" name="Google Shape;471;p12"/>
            <p:cNvSpPr/>
            <p:nvPr/>
          </p:nvSpPr>
          <p:spPr>
            <a:xfrm>
              <a:off x="0" y="0"/>
              <a:ext cx="12447588" cy="2346722"/>
            </a:xfrm>
            <a:custGeom>
              <a:rect b="b" l="l" r="r" t="t"/>
              <a:pathLst>
                <a:path extrusionOk="0"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2" name="Google Shape;472;p12"/>
            <p:cNvSpPr txBox="1"/>
            <p:nvPr/>
          </p:nvSpPr>
          <p:spPr>
            <a:xfrm>
              <a:off x="0" y="-57150"/>
              <a:ext cx="12447588" cy="2403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Clasificación de la Información</a:t>
              </a:r>
              <a:endParaRPr/>
            </a:p>
          </p:txBody>
        </p:sp>
      </p:grpSp>
      <p:sp>
        <p:nvSpPr>
          <p:cNvPr id="473" name="Google Shape;473;p12"/>
          <p:cNvSpPr/>
          <p:nvPr/>
        </p:nvSpPr>
        <p:spPr>
          <a:xfrm>
            <a:off x="1042392" y="3852119"/>
            <a:ext cx="9345263" cy="4791266"/>
          </a:xfrm>
          <a:custGeom>
            <a:rect b="b" l="l" r="r" t="t"/>
            <a:pathLst>
              <a:path extrusionOk="0" h="6388354" w="12460350">
                <a:moveTo>
                  <a:pt x="0" y="66167"/>
                </a:moveTo>
                <a:cubicBezTo>
                  <a:pt x="0" y="29591"/>
                  <a:pt x="29718" y="0"/>
                  <a:pt x="66294" y="0"/>
                </a:cubicBezTo>
                <a:lnTo>
                  <a:pt x="12394057" y="0"/>
                </a:lnTo>
                <a:lnTo>
                  <a:pt x="12394057" y="6350"/>
                </a:lnTo>
                <a:lnTo>
                  <a:pt x="12394057" y="0"/>
                </a:lnTo>
                <a:cubicBezTo>
                  <a:pt x="12430633" y="0"/>
                  <a:pt x="12460350" y="29591"/>
                  <a:pt x="12460350" y="66167"/>
                </a:cubicBezTo>
                <a:lnTo>
                  <a:pt x="12454000" y="66167"/>
                </a:lnTo>
                <a:lnTo>
                  <a:pt x="12460350" y="66167"/>
                </a:lnTo>
                <a:lnTo>
                  <a:pt x="12460350" y="6322187"/>
                </a:lnTo>
                <a:lnTo>
                  <a:pt x="12454000" y="6322187"/>
                </a:lnTo>
                <a:lnTo>
                  <a:pt x="12460350" y="6322187"/>
                </a:lnTo>
                <a:cubicBezTo>
                  <a:pt x="12460350" y="6358763"/>
                  <a:pt x="12430633" y="6388354"/>
                  <a:pt x="12394057" y="6388354"/>
                </a:cubicBezTo>
                <a:lnTo>
                  <a:pt x="12394057" y="6382004"/>
                </a:lnTo>
                <a:lnTo>
                  <a:pt x="12394057" y="6388354"/>
                </a:lnTo>
                <a:lnTo>
                  <a:pt x="66294" y="6388354"/>
                </a:lnTo>
                <a:lnTo>
                  <a:pt x="66294" y="6382004"/>
                </a:lnTo>
                <a:lnTo>
                  <a:pt x="66294" y="6388354"/>
                </a:lnTo>
                <a:cubicBezTo>
                  <a:pt x="29718" y="6388354"/>
                  <a:pt x="0" y="6358763"/>
                  <a:pt x="0" y="6322187"/>
                </a:cubicBezTo>
                <a:lnTo>
                  <a:pt x="0" y="66167"/>
                </a:lnTo>
                <a:lnTo>
                  <a:pt x="6350" y="66167"/>
                </a:lnTo>
                <a:lnTo>
                  <a:pt x="0" y="66167"/>
                </a:lnTo>
                <a:moveTo>
                  <a:pt x="12700" y="66167"/>
                </a:moveTo>
                <a:lnTo>
                  <a:pt x="12700" y="6322187"/>
                </a:lnTo>
                <a:lnTo>
                  <a:pt x="6350" y="6322187"/>
                </a:lnTo>
                <a:lnTo>
                  <a:pt x="12700" y="6322187"/>
                </a:lnTo>
                <a:cubicBezTo>
                  <a:pt x="12700" y="6351778"/>
                  <a:pt x="36703" y="6375654"/>
                  <a:pt x="66294" y="6375654"/>
                </a:cubicBezTo>
                <a:lnTo>
                  <a:pt x="12394057" y="6375654"/>
                </a:lnTo>
                <a:cubicBezTo>
                  <a:pt x="12423648" y="6375654"/>
                  <a:pt x="12447650" y="6351651"/>
                  <a:pt x="12447650" y="6322187"/>
                </a:cubicBezTo>
                <a:lnTo>
                  <a:pt x="12447650" y="66167"/>
                </a:lnTo>
                <a:cubicBezTo>
                  <a:pt x="12447650" y="36576"/>
                  <a:pt x="12423648" y="12700"/>
                  <a:pt x="12394057" y="12700"/>
                </a:cubicBezTo>
                <a:lnTo>
                  <a:pt x="66294" y="12700"/>
                </a:lnTo>
                <a:lnTo>
                  <a:pt x="66294" y="6350"/>
                </a:lnTo>
                <a:lnTo>
                  <a:pt x="66294" y="12700"/>
                </a:lnTo>
                <a:cubicBezTo>
                  <a:pt x="36703" y="12700"/>
                  <a:pt x="12700" y="36703"/>
                  <a:pt x="12700" y="66167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2"/>
          <p:cNvSpPr/>
          <p:nvPr/>
        </p:nvSpPr>
        <p:spPr>
          <a:xfrm>
            <a:off x="1056680" y="3866406"/>
            <a:ext cx="9316593" cy="856774"/>
          </a:xfrm>
          <a:custGeom>
            <a:rect b="b" l="l" r="r" t="t"/>
            <a:pathLst>
              <a:path extrusionOk="0" h="1142365" w="12422124">
                <a:moveTo>
                  <a:pt x="0" y="0"/>
                </a:moveTo>
                <a:lnTo>
                  <a:pt x="12422124" y="0"/>
                </a:lnTo>
                <a:lnTo>
                  <a:pt x="12422124" y="1142365"/>
                </a:lnTo>
                <a:lnTo>
                  <a:pt x="0" y="114236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>
            <a:noFill/>
          </a:ln>
        </p:spPr>
      </p:sp>
      <p:grpSp>
        <p:nvGrpSpPr>
          <p:cNvPr id="475" name="Google Shape;475;p12"/>
          <p:cNvGrpSpPr/>
          <p:nvPr/>
        </p:nvGrpSpPr>
        <p:grpSpPr>
          <a:xfrm>
            <a:off x="1355824" y="3983979"/>
            <a:ext cx="4055269" cy="550218"/>
            <a:chOff x="0" y="-95250"/>
            <a:chExt cx="5407025" cy="733623"/>
          </a:xfrm>
        </p:grpSpPr>
        <p:sp>
          <p:nvSpPr>
            <p:cNvPr id="476" name="Google Shape;476;p12"/>
            <p:cNvSpPr/>
            <p:nvPr/>
          </p:nvSpPr>
          <p:spPr>
            <a:xfrm>
              <a:off x="0" y="0"/>
              <a:ext cx="5407025" cy="638373"/>
            </a:xfrm>
            <a:custGeom>
              <a:rect b="b" l="l" r="r" t="t"/>
              <a:pathLst>
                <a:path extrusionOk="0"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7" name="Google Shape;477;p12"/>
            <p:cNvSpPr txBox="1"/>
            <p:nvPr/>
          </p:nvSpPr>
          <p:spPr>
            <a:xfrm>
              <a:off x="0" y="-95250"/>
              <a:ext cx="54070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Nivel</a:t>
              </a:r>
              <a:endParaRPr/>
            </a:p>
          </p:txBody>
        </p:sp>
      </p:grpSp>
      <p:grpSp>
        <p:nvGrpSpPr>
          <p:cNvPr id="478" name="Google Shape;478;p12"/>
          <p:cNvGrpSpPr/>
          <p:nvPr/>
        </p:nvGrpSpPr>
        <p:grpSpPr>
          <a:xfrm>
            <a:off x="6018908" y="3983979"/>
            <a:ext cx="4055269" cy="550218"/>
            <a:chOff x="0" y="-95250"/>
            <a:chExt cx="5407025" cy="733623"/>
          </a:xfrm>
        </p:grpSpPr>
        <p:sp>
          <p:nvSpPr>
            <p:cNvPr id="479" name="Google Shape;479;p12"/>
            <p:cNvSpPr/>
            <p:nvPr/>
          </p:nvSpPr>
          <p:spPr>
            <a:xfrm>
              <a:off x="0" y="0"/>
              <a:ext cx="5407025" cy="638373"/>
            </a:xfrm>
            <a:custGeom>
              <a:rect b="b" l="l" r="r" t="t"/>
              <a:pathLst>
                <a:path extrusionOk="0"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0" name="Google Shape;480;p12"/>
            <p:cNvSpPr txBox="1"/>
            <p:nvPr/>
          </p:nvSpPr>
          <p:spPr>
            <a:xfrm>
              <a:off x="0" y="-95250"/>
              <a:ext cx="54070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Operativa, Táctica, Estratégica</a:t>
              </a:r>
              <a:endParaRPr/>
            </a:p>
          </p:txBody>
        </p:sp>
      </p:grpSp>
      <p:sp>
        <p:nvSpPr>
          <p:cNvPr id="481" name="Google Shape;481;p12"/>
          <p:cNvSpPr/>
          <p:nvPr/>
        </p:nvSpPr>
        <p:spPr>
          <a:xfrm>
            <a:off x="1056680" y="4723210"/>
            <a:ext cx="9316593" cy="856774"/>
          </a:xfrm>
          <a:custGeom>
            <a:rect b="b" l="l" r="r" t="t"/>
            <a:pathLst>
              <a:path extrusionOk="0" h="1142365" w="12422124">
                <a:moveTo>
                  <a:pt x="0" y="0"/>
                </a:moveTo>
                <a:lnTo>
                  <a:pt x="12422124" y="0"/>
                </a:lnTo>
                <a:lnTo>
                  <a:pt x="12422124" y="1142365"/>
                </a:lnTo>
                <a:lnTo>
                  <a:pt x="0" y="11423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grpSp>
        <p:nvGrpSpPr>
          <p:cNvPr id="482" name="Google Shape;482;p12"/>
          <p:cNvGrpSpPr/>
          <p:nvPr/>
        </p:nvGrpSpPr>
        <p:grpSpPr>
          <a:xfrm>
            <a:off x="1355824" y="4840783"/>
            <a:ext cx="4055269" cy="550218"/>
            <a:chOff x="0" y="-95250"/>
            <a:chExt cx="5407025" cy="733623"/>
          </a:xfrm>
        </p:grpSpPr>
        <p:sp>
          <p:nvSpPr>
            <p:cNvPr id="483" name="Google Shape;483;p12"/>
            <p:cNvSpPr/>
            <p:nvPr/>
          </p:nvSpPr>
          <p:spPr>
            <a:xfrm>
              <a:off x="0" y="0"/>
              <a:ext cx="5407025" cy="638373"/>
            </a:xfrm>
            <a:custGeom>
              <a:rect b="b" l="l" r="r" t="t"/>
              <a:pathLst>
                <a:path extrusionOk="0"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4" name="Google Shape;484;p12"/>
            <p:cNvSpPr txBox="1"/>
            <p:nvPr/>
          </p:nvSpPr>
          <p:spPr>
            <a:xfrm>
              <a:off x="0" y="-95250"/>
              <a:ext cx="54070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Tiempo</a:t>
              </a:r>
              <a:endParaRPr/>
            </a:p>
          </p:txBody>
        </p:sp>
      </p:grpSp>
      <p:grpSp>
        <p:nvGrpSpPr>
          <p:cNvPr id="485" name="Google Shape;485;p12"/>
          <p:cNvGrpSpPr/>
          <p:nvPr/>
        </p:nvGrpSpPr>
        <p:grpSpPr>
          <a:xfrm>
            <a:off x="6018908" y="4840783"/>
            <a:ext cx="4055269" cy="550218"/>
            <a:chOff x="0" y="-95250"/>
            <a:chExt cx="5407025" cy="733623"/>
          </a:xfrm>
        </p:grpSpPr>
        <p:sp>
          <p:nvSpPr>
            <p:cNvPr id="486" name="Google Shape;486;p12"/>
            <p:cNvSpPr/>
            <p:nvPr/>
          </p:nvSpPr>
          <p:spPr>
            <a:xfrm>
              <a:off x="0" y="0"/>
              <a:ext cx="5407025" cy="638373"/>
            </a:xfrm>
            <a:custGeom>
              <a:rect b="b" l="l" r="r" t="t"/>
              <a:pathLst>
                <a:path extrusionOk="0"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7" name="Google Shape;487;p12"/>
            <p:cNvSpPr txBox="1"/>
            <p:nvPr/>
          </p:nvSpPr>
          <p:spPr>
            <a:xfrm>
              <a:off x="0" y="-95250"/>
              <a:ext cx="54070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Histórica, Actual, Predictiva</a:t>
              </a:r>
              <a:endParaRPr/>
            </a:p>
          </p:txBody>
        </p:sp>
      </p:grpSp>
      <p:sp>
        <p:nvSpPr>
          <p:cNvPr id="488" name="Google Shape;488;p12"/>
          <p:cNvSpPr/>
          <p:nvPr/>
        </p:nvSpPr>
        <p:spPr>
          <a:xfrm>
            <a:off x="1056680" y="5580012"/>
            <a:ext cx="9316593" cy="856774"/>
          </a:xfrm>
          <a:custGeom>
            <a:rect b="b" l="l" r="r" t="t"/>
            <a:pathLst>
              <a:path extrusionOk="0" h="1142365" w="12422124">
                <a:moveTo>
                  <a:pt x="0" y="0"/>
                </a:moveTo>
                <a:lnTo>
                  <a:pt x="12422124" y="0"/>
                </a:lnTo>
                <a:lnTo>
                  <a:pt x="12422124" y="1142365"/>
                </a:lnTo>
                <a:lnTo>
                  <a:pt x="0" y="114236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>
            <a:noFill/>
          </a:ln>
        </p:spPr>
      </p:sp>
      <p:grpSp>
        <p:nvGrpSpPr>
          <p:cNvPr id="489" name="Google Shape;489;p12"/>
          <p:cNvGrpSpPr/>
          <p:nvPr/>
        </p:nvGrpSpPr>
        <p:grpSpPr>
          <a:xfrm>
            <a:off x="1355824" y="5697587"/>
            <a:ext cx="4055269" cy="550218"/>
            <a:chOff x="0" y="-95250"/>
            <a:chExt cx="5407025" cy="733623"/>
          </a:xfrm>
        </p:grpSpPr>
        <p:sp>
          <p:nvSpPr>
            <p:cNvPr id="490" name="Google Shape;490;p12"/>
            <p:cNvSpPr/>
            <p:nvPr/>
          </p:nvSpPr>
          <p:spPr>
            <a:xfrm>
              <a:off x="0" y="0"/>
              <a:ext cx="5407025" cy="638373"/>
            </a:xfrm>
            <a:custGeom>
              <a:rect b="b" l="l" r="r" t="t"/>
              <a:pathLst>
                <a:path extrusionOk="0"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1" name="Google Shape;491;p12"/>
            <p:cNvSpPr txBox="1"/>
            <p:nvPr/>
          </p:nvSpPr>
          <p:spPr>
            <a:xfrm>
              <a:off x="0" y="-95250"/>
              <a:ext cx="54070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Origen</a:t>
              </a:r>
              <a:endParaRPr/>
            </a:p>
          </p:txBody>
        </p:sp>
      </p:grpSp>
      <p:grpSp>
        <p:nvGrpSpPr>
          <p:cNvPr id="492" name="Google Shape;492;p12"/>
          <p:cNvGrpSpPr/>
          <p:nvPr/>
        </p:nvGrpSpPr>
        <p:grpSpPr>
          <a:xfrm>
            <a:off x="6018908" y="5697587"/>
            <a:ext cx="4055269" cy="550218"/>
            <a:chOff x="0" y="-95250"/>
            <a:chExt cx="5407025" cy="733623"/>
          </a:xfrm>
        </p:grpSpPr>
        <p:sp>
          <p:nvSpPr>
            <p:cNvPr id="493" name="Google Shape;493;p12"/>
            <p:cNvSpPr/>
            <p:nvPr/>
          </p:nvSpPr>
          <p:spPr>
            <a:xfrm>
              <a:off x="0" y="0"/>
              <a:ext cx="5407025" cy="638373"/>
            </a:xfrm>
            <a:custGeom>
              <a:rect b="b" l="l" r="r" t="t"/>
              <a:pathLst>
                <a:path extrusionOk="0"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4" name="Google Shape;494;p12"/>
            <p:cNvSpPr txBox="1"/>
            <p:nvPr/>
          </p:nvSpPr>
          <p:spPr>
            <a:xfrm>
              <a:off x="0" y="-95250"/>
              <a:ext cx="54070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Interna, Externa</a:t>
              </a:r>
              <a:endParaRPr/>
            </a:p>
          </p:txBody>
        </p:sp>
      </p:grpSp>
      <p:sp>
        <p:nvSpPr>
          <p:cNvPr id="495" name="Google Shape;495;p12"/>
          <p:cNvSpPr/>
          <p:nvPr/>
        </p:nvSpPr>
        <p:spPr>
          <a:xfrm>
            <a:off x="1056680" y="6436816"/>
            <a:ext cx="9316593" cy="856774"/>
          </a:xfrm>
          <a:custGeom>
            <a:rect b="b" l="l" r="r" t="t"/>
            <a:pathLst>
              <a:path extrusionOk="0" h="1142365" w="12422124">
                <a:moveTo>
                  <a:pt x="0" y="0"/>
                </a:moveTo>
                <a:lnTo>
                  <a:pt x="12422124" y="0"/>
                </a:lnTo>
                <a:lnTo>
                  <a:pt x="12422124" y="1142365"/>
                </a:lnTo>
                <a:lnTo>
                  <a:pt x="0" y="11423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grpSp>
        <p:nvGrpSpPr>
          <p:cNvPr id="496" name="Google Shape;496;p12"/>
          <p:cNvGrpSpPr/>
          <p:nvPr/>
        </p:nvGrpSpPr>
        <p:grpSpPr>
          <a:xfrm>
            <a:off x="1355824" y="6554391"/>
            <a:ext cx="4055269" cy="550218"/>
            <a:chOff x="0" y="-95250"/>
            <a:chExt cx="5407025" cy="733623"/>
          </a:xfrm>
        </p:grpSpPr>
        <p:sp>
          <p:nvSpPr>
            <p:cNvPr id="497" name="Google Shape;497;p12"/>
            <p:cNvSpPr/>
            <p:nvPr/>
          </p:nvSpPr>
          <p:spPr>
            <a:xfrm>
              <a:off x="0" y="0"/>
              <a:ext cx="5407025" cy="638373"/>
            </a:xfrm>
            <a:custGeom>
              <a:rect b="b" l="l" r="r" t="t"/>
              <a:pathLst>
                <a:path extrusionOk="0"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8" name="Google Shape;498;p12"/>
            <p:cNvSpPr txBox="1"/>
            <p:nvPr/>
          </p:nvSpPr>
          <p:spPr>
            <a:xfrm>
              <a:off x="0" y="-95250"/>
              <a:ext cx="54070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Formato</a:t>
              </a:r>
              <a:endParaRPr/>
            </a:p>
          </p:txBody>
        </p:sp>
      </p:grpSp>
      <p:grpSp>
        <p:nvGrpSpPr>
          <p:cNvPr id="499" name="Google Shape;499;p12"/>
          <p:cNvGrpSpPr/>
          <p:nvPr/>
        </p:nvGrpSpPr>
        <p:grpSpPr>
          <a:xfrm>
            <a:off x="6018908" y="6554391"/>
            <a:ext cx="4055269" cy="550218"/>
            <a:chOff x="0" y="-95250"/>
            <a:chExt cx="5407025" cy="733623"/>
          </a:xfrm>
        </p:grpSpPr>
        <p:sp>
          <p:nvSpPr>
            <p:cNvPr id="500" name="Google Shape;500;p12"/>
            <p:cNvSpPr/>
            <p:nvPr/>
          </p:nvSpPr>
          <p:spPr>
            <a:xfrm>
              <a:off x="0" y="0"/>
              <a:ext cx="5407025" cy="638373"/>
            </a:xfrm>
            <a:custGeom>
              <a:rect b="b" l="l" r="r" t="t"/>
              <a:pathLst>
                <a:path extrusionOk="0"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1" name="Google Shape;501;p12"/>
            <p:cNvSpPr txBox="1"/>
            <p:nvPr/>
          </p:nvSpPr>
          <p:spPr>
            <a:xfrm>
              <a:off x="0" y="-95250"/>
              <a:ext cx="54070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Estructurada, No estructurada</a:t>
              </a:r>
              <a:endParaRPr/>
            </a:p>
          </p:txBody>
        </p:sp>
      </p:grpSp>
      <p:sp>
        <p:nvSpPr>
          <p:cNvPr id="502" name="Google Shape;502;p12"/>
          <p:cNvSpPr/>
          <p:nvPr/>
        </p:nvSpPr>
        <p:spPr>
          <a:xfrm>
            <a:off x="1056680" y="7293620"/>
            <a:ext cx="9316593" cy="1335596"/>
          </a:xfrm>
          <a:custGeom>
            <a:rect b="b" l="l" r="r" t="t"/>
            <a:pathLst>
              <a:path extrusionOk="0" h="1780794" w="12422124">
                <a:moveTo>
                  <a:pt x="0" y="0"/>
                </a:moveTo>
                <a:lnTo>
                  <a:pt x="12422124" y="0"/>
                </a:lnTo>
                <a:lnTo>
                  <a:pt x="12422124" y="1780794"/>
                </a:lnTo>
                <a:lnTo>
                  <a:pt x="0" y="178079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>
            <a:noFill/>
          </a:ln>
        </p:spPr>
      </p:sp>
      <p:grpSp>
        <p:nvGrpSpPr>
          <p:cNvPr id="503" name="Google Shape;503;p12"/>
          <p:cNvGrpSpPr/>
          <p:nvPr/>
        </p:nvGrpSpPr>
        <p:grpSpPr>
          <a:xfrm>
            <a:off x="1355824" y="7411193"/>
            <a:ext cx="4055269" cy="550218"/>
            <a:chOff x="0" y="-95250"/>
            <a:chExt cx="5407025" cy="733623"/>
          </a:xfrm>
        </p:grpSpPr>
        <p:sp>
          <p:nvSpPr>
            <p:cNvPr id="504" name="Google Shape;504;p12"/>
            <p:cNvSpPr/>
            <p:nvPr/>
          </p:nvSpPr>
          <p:spPr>
            <a:xfrm>
              <a:off x="0" y="0"/>
              <a:ext cx="5407025" cy="638373"/>
            </a:xfrm>
            <a:custGeom>
              <a:rect b="b" l="l" r="r" t="t"/>
              <a:pathLst>
                <a:path extrusionOk="0"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5" name="Google Shape;505;p12"/>
            <p:cNvSpPr txBox="1"/>
            <p:nvPr/>
          </p:nvSpPr>
          <p:spPr>
            <a:xfrm>
              <a:off x="0" y="-95250"/>
              <a:ext cx="540702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Accesibilidad</a:t>
              </a:r>
              <a:endParaRPr/>
            </a:p>
          </p:txBody>
        </p:sp>
      </p:grpSp>
      <p:grpSp>
        <p:nvGrpSpPr>
          <p:cNvPr id="506" name="Google Shape;506;p12"/>
          <p:cNvGrpSpPr/>
          <p:nvPr/>
        </p:nvGrpSpPr>
        <p:grpSpPr>
          <a:xfrm>
            <a:off x="6018908" y="7411194"/>
            <a:ext cx="4055269" cy="1028997"/>
            <a:chOff x="0" y="-95250"/>
            <a:chExt cx="5407025" cy="1371997"/>
          </a:xfrm>
        </p:grpSpPr>
        <p:sp>
          <p:nvSpPr>
            <p:cNvPr id="507" name="Google Shape;507;p12"/>
            <p:cNvSpPr/>
            <p:nvPr/>
          </p:nvSpPr>
          <p:spPr>
            <a:xfrm>
              <a:off x="0" y="0"/>
              <a:ext cx="5407025" cy="1276747"/>
            </a:xfrm>
            <a:custGeom>
              <a:rect b="b" l="l" r="r" t="t"/>
              <a:pathLst>
                <a:path extrusionOk="0" h="1276747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8" name="Google Shape;508;p12"/>
            <p:cNvSpPr txBox="1"/>
            <p:nvPr/>
          </p:nvSpPr>
          <p:spPr>
            <a:xfrm>
              <a:off x="0" y="-95250"/>
              <a:ext cx="5407025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Pública, Confidencial, Restringida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517" name="Google Shape;517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grpSp>
        <p:nvGrpSpPr>
          <p:cNvPr id="519" name="Google Shape;519;p13"/>
          <p:cNvGrpSpPr/>
          <p:nvPr/>
        </p:nvGrpSpPr>
        <p:grpSpPr>
          <a:xfrm>
            <a:off x="1047155" y="867965"/>
            <a:ext cx="16143238" cy="922883"/>
            <a:chOff x="0" y="-57150"/>
            <a:chExt cx="21524317" cy="1230512"/>
          </a:xfrm>
        </p:grpSpPr>
        <p:sp>
          <p:nvSpPr>
            <p:cNvPr id="520" name="Google Shape;520;p13"/>
            <p:cNvSpPr/>
            <p:nvPr/>
          </p:nvSpPr>
          <p:spPr>
            <a:xfrm>
              <a:off x="0" y="0"/>
              <a:ext cx="21524317" cy="1173362"/>
            </a:xfrm>
            <a:custGeom>
              <a:rect b="b" l="l" r="r" t="t"/>
              <a:pathLst>
                <a:path extrusionOk="0" h="1173362" w="21524317">
                  <a:moveTo>
                    <a:pt x="0" y="0"/>
                  </a:moveTo>
                  <a:lnTo>
                    <a:pt x="21524317" y="0"/>
                  </a:lnTo>
                  <a:lnTo>
                    <a:pt x="21524317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1" name="Google Shape;521;p13"/>
            <p:cNvSpPr txBox="1"/>
            <p:nvPr/>
          </p:nvSpPr>
          <p:spPr>
            <a:xfrm>
              <a:off x="0" y="-57150"/>
              <a:ext cx="21524317" cy="1230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Futuro de los Sistemas de Información</a:t>
              </a:r>
              <a:endParaRPr/>
            </a:p>
          </p:txBody>
        </p:sp>
      </p:grpSp>
      <p:sp>
        <p:nvSpPr>
          <p:cNvPr id="522" name="Google Shape;522;p13"/>
          <p:cNvSpPr/>
          <p:nvPr/>
        </p:nvSpPr>
        <p:spPr>
          <a:xfrm>
            <a:off x="1047155" y="2389286"/>
            <a:ext cx="224219" cy="1098137"/>
          </a:xfrm>
          <a:custGeom>
            <a:rect b="b" l="l" r="r" t="t"/>
            <a:pathLst>
              <a:path extrusionOk="0" h="1464183" w="298958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239141" y="0"/>
                </a:lnTo>
                <a:cubicBezTo>
                  <a:pt x="272161" y="0"/>
                  <a:pt x="298958" y="26797"/>
                  <a:pt x="298958" y="59817"/>
                </a:cubicBezTo>
                <a:lnTo>
                  <a:pt x="298958" y="1404366"/>
                </a:lnTo>
                <a:cubicBezTo>
                  <a:pt x="298958" y="1437386"/>
                  <a:pt x="272161" y="1464183"/>
                  <a:pt x="239141" y="1464183"/>
                </a:cubicBezTo>
                <a:lnTo>
                  <a:pt x="59817" y="1464183"/>
                </a:lnTo>
                <a:cubicBezTo>
                  <a:pt x="26797" y="1464183"/>
                  <a:pt x="0" y="1437386"/>
                  <a:pt x="0" y="1404366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13"/>
          <p:cNvGrpSpPr/>
          <p:nvPr/>
        </p:nvGrpSpPr>
        <p:grpSpPr>
          <a:xfrm>
            <a:off x="1720155" y="2360711"/>
            <a:ext cx="4269581" cy="468511"/>
            <a:chOff x="0" y="-38100"/>
            <a:chExt cx="5692775" cy="624682"/>
          </a:xfrm>
        </p:grpSpPr>
        <p:sp>
          <p:nvSpPr>
            <p:cNvPr id="524" name="Google Shape;524;p13"/>
            <p:cNvSpPr/>
            <p:nvPr/>
          </p:nvSpPr>
          <p:spPr>
            <a:xfrm>
              <a:off x="0" y="0"/>
              <a:ext cx="5692775" cy="586582"/>
            </a:xfrm>
            <a:custGeom>
              <a:rect b="b" l="l" r="r" t="t"/>
              <a:pathLst>
                <a:path extrusionOk="0" h="586582" w="5692775">
                  <a:moveTo>
                    <a:pt x="0" y="0"/>
                  </a:moveTo>
                  <a:lnTo>
                    <a:pt x="5692775" y="0"/>
                  </a:lnTo>
                  <a:lnTo>
                    <a:pt x="5692775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5" name="Google Shape;525;p13"/>
            <p:cNvSpPr txBox="1"/>
            <p:nvPr/>
          </p:nvSpPr>
          <p:spPr>
            <a:xfrm>
              <a:off x="0" y="-38100"/>
              <a:ext cx="5692775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Inteligencia Artificial</a:t>
              </a:r>
              <a:endParaRPr/>
            </a:p>
          </p:txBody>
        </p:sp>
      </p:grpSp>
      <p:grpSp>
        <p:nvGrpSpPr>
          <p:cNvPr id="526" name="Google Shape;526;p13"/>
          <p:cNvGrpSpPr/>
          <p:nvPr/>
        </p:nvGrpSpPr>
        <p:grpSpPr>
          <a:xfrm>
            <a:off x="1720155" y="2937272"/>
            <a:ext cx="15520690" cy="550218"/>
            <a:chOff x="0" y="-95250"/>
            <a:chExt cx="20694253" cy="733623"/>
          </a:xfrm>
        </p:grpSpPr>
        <p:sp>
          <p:nvSpPr>
            <p:cNvPr id="527" name="Google Shape;527;p13"/>
            <p:cNvSpPr/>
            <p:nvPr/>
          </p:nvSpPr>
          <p:spPr>
            <a:xfrm>
              <a:off x="0" y="0"/>
              <a:ext cx="20694253" cy="638373"/>
            </a:xfrm>
            <a:custGeom>
              <a:rect b="b" l="l" r="r" t="t"/>
              <a:pathLst>
                <a:path extrusionOk="0" h="638373" w="20694253">
                  <a:moveTo>
                    <a:pt x="0" y="0"/>
                  </a:moveTo>
                  <a:lnTo>
                    <a:pt x="20694253" y="0"/>
                  </a:lnTo>
                  <a:lnTo>
                    <a:pt x="2069425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8" name="Google Shape;528;p13"/>
            <p:cNvSpPr txBox="1"/>
            <p:nvPr/>
          </p:nvSpPr>
          <p:spPr>
            <a:xfrm>
              <a:off x="0" y="-95250"/>
              <a:ext cx="20694253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Aprendizaje automático y sistemas inteligentes.</a:t>
              </a:r>
              <a:endParaRPr/>
            </a:p>
          </p:txBody>
        </p:sp>
      </p:grpSp>
      <p:sp>
        <p:nvSpPr>
          <p:cNvPr id="529" name="Google Shape;529;p13"/>
          <p:cNvSpPr/>
          <p:nvPr/>
        </p:nvSpPr>
        <p:spPr>
          <a:xfrm>
            <a:off x="1495871" y="3786634"/>
            <a:ext cx="224219" cy="1098137"/>
          </a:xfrm>
          <a:custGeom>
            <a:rect b="b" l="l" r="r" t="t"/>
            <a:pathLst>
              <a:path extrusionOk="0" h="1464183" w="298958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239141" y="0"/>
                </a:lnTo>
                <a:cubicBezTo>
                  <a:pt x="272161" y="0"/>
                  <a:pt x="298958" y="26797"/>
                  <a:pt x="298958" y="59817"/>
                </a:cubicBezTo>
                <a:lnTo>
                  <a:pt x="298958" y="1404366"/>
                </a:lnTo>
                <a:cubicBezTo>
                  <a:pt x="298958" y="1437386"/>
                  <a:pt x="272161" y="1464183"/>
                  <a:pt x="239141" y="1464183"/>
                </a:cubicBezTo>
                <a:lnTo>
                  <a:pt x="59817" y="1464183"/>
                </a:lnTo>
                <a:cubicBezTo>
                  <a:pt x="26797" y="1464183"/>
                  <a:pt x="0" y="1437386"/>
                  <a:pt x="0" y="1404366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13"/>
          <p:cNvGrpSpPr/>
          <p:nvPr/>
        </p:nvGrpSpPr>
        <p:grpSpPr>
          <a:xfrm>
            <a:off x="2168872" y="3758059"/>
            <a:ext cx="5147668" cy="468511"/>
            <a:chOff x="0" y="-38100"/>
            <a:chExt cx="6863557" cy="624682"/>
          </a:xfrm>
        </p:grpSpPr>
        <p:sp>
          <p:nvSpPr>
            <p:cNvPr id="531" name="Google Shape;531;p13"/>
            <p:cNvSpPr/>
            <p:nvPr/>
          </p:nvSpPr>
          <p:spPr>
            <a:xfrm>
              <a:off x="0" y="0"/>
              <a:ext cx="6863557" cy="586582"/>
            </a:xfrm>
            <a:custGeom>
              <a:rect b="b" l="l" r="r" t="t"/>
              <a:pathLst>
                <a:path extrusionOk="0" h="586582" w="6863557">
                  <a:moveTo>
                    <a:pt x="0" y="0"/>
                  </a:moveTo>
                  <a:lnTo>
                    <a:pt x="6863557" y="0"/>
                  </a:lnTo>
                  <a:lnTo>
                    <a:pt x="6863557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2" name="Google Shape;532;p13"/>
            <p:cNvSpPr txBox="1"/>
            <p:nvPr/>
          </p:nvSpPr>
          <p:spPr>
            <a:xfrm>
              <a:off x="0" y="-38100"/>
              <a:ext cx="6863557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Computación en la Nube</a:t>
              </a:r>
              <a:endParaRPr/>
            </a:p>
          </p:txBody>
        </p:sp>
      </p:grpSp>
      <p:grpSp>
        <p:nvGrpSpPr>
          <p:cNvPr id="533" name="Google Shape;533;p13"/>
          <p:cNvGrpSpPr/>
          <p:nvPr/>
        </p:nvGrpSpPr>
        <p:grpSpPr>
          <a:xfrm>
            <a:off x="2168872" y="4334618"/>
            <a:ext cx="15071973" cy="550218"/>
            <a:chOff x="0" y="-95250"/>
            <a:chExt cx="20095964" cy="733623"/>
          </a:xfrm>
        </p:grpSpPr>
        <p:sp>
          <p:nvSpPr>
            <p:cNvPr id="534" name="Google Shape;534;p13"/>
            <p:cNvSpPr/>
            <p:nvPr/>
          </p:nvSpPr>
          <p:spPr>
            <a:xfrm>
              <a:off x="0" y="0"/>
              <a:ext cx="20095964" cy="638373"/>
            </a:xfrm>
            <a:custGeom>
              <a:rect b="b" l="l" r="r" t="t"/>
              <a:pathLst>
                <a:path extrusionOk="0" h="638373" w="20095964">
                  <a:moveTo>
                    <a:pt x="0" y="0"/>
                  </a:moveTo>
                  <a:lnTo>
                    <a:pt x="20095964" y="0"/>
                  </a:lnTo>
                  <a:lnTo>
                    <a:pt x="20095964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5" name="Google Shape;535;p13"/>
            <p:cNvSpPr txBox="1"/>
            <p:nvPr/>
          </p:nvSpPr>
          <p:spPr>
            <a:xfrm>
              <a:off x="0" y="-95250"/>
              <a:ext cx="20095963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Acceso flexible y almacenamiento seguro.</a:t>
              </a:r>
              <a:endParaRPr/>
            </a:p>
          </p:txBody>
        </p:sp>
      </p:grpSp>
      <p:sp>
        <p:nvSpPr>
          <p:cNvPr id="536" name="Google Shape;536;p13"/>
          <p:cNvSpPr/>
          <p:nvPr/>
        </p:nvSpPr>
        <p:spPr>
          <a:xfrm>
            <a:off x="1944738" y="5183981"/>
            <a:ext cx="224219" cy="1098137"/>
          </a:xfrm>
          <a:custGeom>
            <a:rect b="b" l="l" r="r" t="t"/>
            <a:pathLst>
              <a:path extrusionOk="0" h="1464183" w="298958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239141" y="0"/>
                </a:lnTo>
                <a:cubicBezTo>
                  <a:pt x="272161" y="0"/>
                  <a:pt x="298958" y="26797"/>
                  <a:pt x="298958" y="59817"/>
                </a:cubicBezTo>
                <a:lnTo>
                  <a:pt x="298958" y="1404366"/>
                </a:lnTo>
                <a:cubicBezTo>
                  <a:pt x="298958" y="1437386"/>
                  <a:pt x="272161" y="1464183"/>
                  <a:pt x="239141" y="1464183"/>
                </a:cubicBezTo>
                <a:lnTo>
                  <a:pt x="59817" y="1464183"/>
                </a:lnTo>
                <a:cubicBezTo>
                  <a:pt x="26797" y="1464183"/>
                  <a:pt x="0" y="1437386"/>
                  <a:pt x="0" y="1404366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13"/>
          <p:cNvGrpSpPr/>
          <p:nvPr/>
        </p:nvGrpSpPr>
        <p:grpSpPr>
          <a:xfrm>
            <a:off x="2617738" y="5155406"/>
            <a:ext cx="3520231" cy="468511"/>
            <a:chOff x="0" y="-38100"/>
            <a:chExt cx="4693642" cy="624682"/>
          </a:xfrm>
        </p:grpSpPr>
        <p:sp>
          <p:nvSpPr>
            <p:cNvPr id="538" name="Google Shape;538;p13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9" name="Google Shape;539;p13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IoT e Integración</a:t>
              </a: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2617738" y="5731966"/>
            <a:ext cx="14623107" cy="550218"/>
            <a:chOff x="0" y="-95250"/>
            <a:chExt cx="19497477" cy="733623"/>
          </a:xfrm>
        </p:grpSpPr>
        <p:sp>
          <p:nvSpPr>
            <p:cNvPr id="541" name="Google Shape;541;p13"/>
            <p:cNvSpPr/>
            <p:nvPr/>
          </p:nvSpPr>
          <p:spPr>
            <a:xfrm>
              <a:off x="0" y="0"/>
              <a:ext cx="19497477" cy="638373"/>
            </a:xfrm>
            <a:custGeom>
              <a:rect b="b" l="l" r="r" t="t"/>
              <a:pathLst>
                <a:path extrusionOk="0" h="638373" w="19497477">
                  <a:moveTo>
                    <a:pt x="0" y="0"/>
                  </a:moveTo>
                  <a:lnTo>
                    <a:pt x="19497477" y="0"/>
                  </a:lnTo>
                  <a:lnTo>
                    <a:pt x="194974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2" name="Google Shape;542;p13"/>
            <p:cNvSpPr txBox="1"/>
            <p:nvPr/>
          </p:nvSpPr>
          <p:spPr>
            <a:xfrm>
              <a:off x="0" y="-95250"/>
              <a:ext cx="19497477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Conectividad total entre dispositivos y sistemas.</a:t>
              </a:r>
              <a:endParaRPr/>
            </a:p>
          </p:txBody>
        </p:sp>
      </p:grpSp>
      <p:sp>
        <p:nvSpPr>
          <p:cNvPr id="543" name="Google Shape;543;p13"/>
          <p:cNvSpPr/>
          <p:nvPr/>
        </p:nvSpPr>
        <p:spPr>
          <a:xfrm>
            <a:off x="2393602" y="6581329"/>
            <a:ext cx="224219" cy="1098137"/>
          </a:xfrm>
          <a:custGeom>
            <a:rect b="b" l="l" r="r" t="t"/>
            <a:pathLst>
              <a:path extrusionOk="0" h="1464183" w="298958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239141" y="0"/>
                </a:lnTo>
                <a:cubicBezTo>
                  <a:pt x="272161" y="0"/>
                  <a:pt x="298958" y="26797"/>
                  <a:pt x="298958" y="59817"/>
                </a:cubicBezTo>
                <a:lnTo>
                  <a:pt x="298958" y="1404366"/>
                </a:lnTo>
                <a:cubicBezTo>
                  <a:pt x="298958" y="1437386"/>
                  <a:pt x="272161" y="1464183"/>
                  <a:pt x="239141" y="1464183"/>
                </a:cubicBezTo>
                <a:lnTo>
                  <a:pt x="59817" y="1464183"/>
                </a:lnTo>
                <a:cubicBezTo>
                  <a:pt x="26797" y="1464183"/>
                  <a:pt x="0" y="1437386"/>
                  <a:pt x="0" y="1404366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" name="Google Shape;544;p13"/>
          <p:cNvGrpSpPr/>
          <p:nvPr/>
        </p:nvGrpSpPr>
        <p:grpSpPr>
          <a:xfrm>
            <a:off x="3066604" y="6552754"/>
            <a:ext cx="4070300" cy="468511"/>
            <a:chOff x="0" y="-38100"/>
            <a:chExt cx="5427067" cy="624682"/>
          </a:xfrm>
        </p:grpSpPr>
        <p:sp>
          <p:nvSpPr>
            <p:cNvPr id="545" name="Google Shape;545;p13"/>
            <p:cNvSpPr/>
            <p:nvPr/>
          </p:nvSpPr>
          <p:spPr>
            <a:xfrm>
              <a:off x="0" y="0"/>
              <a:ext cx="5427067" cy="586582"/>
            </a:xfrm>
            <a:custGeom>
              <a:rect b="b" l="l" r="r" t="t"/>
              <a:pathLst>
                <a:path extrusionOk="0" h="586582" w="5427067">
                  <a:moveTo>
                    <a:pt x="0" y="0"/>
                  </a:moveTo>
                  <a:lnTo>
                    <a:pt x="5427067" y="0"/>
                  </a:lnTo>
                  <a:lnTo>
                    <a:pt x="5427067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6" name="Google Shape;546;p13"/>
            <p:cNvSpPr txBox="1"/>
            <p:nvPr/>
          </p:nvSpPr>
          <p:spPr>
            <a:xfrm>
              <a:off x="0" y="-38100"/>
              <a:ext cx="5427067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Analítica Avanzada</a:t>
              </a:r>
              <a:endParaRPr/>
            </a:p>
          </p:txBody>
        </p:sp>
      </p:grpSp>
      <p:grpSp>
        <p:nvGrpSpPr>
          <p:cNvPr id="547" name="Google Shape;547;p13"/>
          <p:cNvGrpSpPr/>
          <p:nvPr/>
        </p:nvGrpSpPr>
        <p:grpSpPr>
          <a:xfrm>
            <a:off x="3066604" y="7129313"/>
            <a:ext cx="14174242" cy="550218"/>
            <a:chOff x="0" y="-95250"/>
            <a:chExt cx="18898989" cy="733623"/>
          </a:xfrm>
        </p:grpSpPr>
        <p:sp>
          <p:nvSpPr>
            <p:cNvPr id="548" name="Google Shape;548;p13"/>
            <p:cNvSpPr/>
            <p:nvPr/>
          </p:nvSpPr>
          <p:spPr>
            <a:xfrm>
              <a:off x="0" y="0"/>
              <a:ext cx="18898989" cy="638373"/>
            </a:xfrm>
            <a:custGeom>
              <a:rect b="b" l="l" r="r" t="t"/>
              <a:pathLst>
                <a:path extrusionOk="0" h="638373" w="18898989">
                  <a:moveTo>
                    <a:pt x="0" y="0"/>
                  </a:moveTo>
                  <a:lnTo>
                    <a:pt x="18898989" y="0"/>
                  </a:lnTo>
                  <a:lnTo>
                    <a:pt x="18898989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9" name="Google Shape;549;p13"/>
            <p:cNvSpPr txBox="1"/>
            <p:nvPr/>
          </p:nvSpPr>
          <p:spPr>
            <a:xfrm>
              <a:off x="0" y="-95250"/>
              <a:ext cx="18898988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Predicción y prescripción para mejores decisiones.</a:t>
              </a:r>
              <a:endParaRPr/>
            </a:p>
          </p:txBody>
        </p:sp>
      </p:grpSp>
      <p:sp>
        <p:nvSpPr>
          <p:cNvPr id="550" name="Google Shape;550;p13"/>
          <p:cNvSpPr/>
          <p:nvPr/>
        </p:nvSpPr>
        <p:spPr>
          <a:xfrm>
            <a:off x="1944738" y="7978676"/>
            <a:ext cx="224219" cy="1098137"/>
          </a:xfrm>
          <a:custGeom>
            <a:rect b="b" l="l" r="r" t="t"/>
            <a:pathLst>
              <a:path extrusionOk="0" h="1464183" w="298958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239141" y="0"/>
                </a:lnTo>
                <a:cubicBezTo>
                  <a:pt x="272161" y="0"/>
                  <a:pt x="298958" y="26797"/>
                  <a:pt x="298958" y="59817"/>
                </a:cubicBezTo>
                <a:lnTo>
                  <a:pt x="298958" y="1404366"/>
                </a:lnTo>
                <a:cubicBezTo>
                  <a:pt x="298958" y="1437386"/>
                  <a:pt x="272161" y="1464183"/>
                  <a:pt x="239141" y="1464183"/>
                </a:cubicBezTo>
                <a:lnTo>
                  <a:pt x="59817" y="1464183"/>
                </a:lnTo>
                <a:cubicBezTo>
                  <a:pt x="26797" y="1464183"/>
                  <a:pt x="0" y="1437386"/>
                  <a:pt x="0" y="1404366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13"/>
          <p:cNvGrpSpPr/>
          <p:nvPr/>
        </p:nvGrpSpPr>
        <p:grpSpPr>
          <a:xfrm>
            <a:off x="2617738" y="7950101"/>
            <a:ext cx="3520231" cy="468511"/>
            <a:chOff x="0" y="-38100"/>
            <a:chExt cx="4693642" cy="624682"/>
          </a:xfrm>
        </p:grpSpPr>
        <p:sp>
          <p:nvSpPr>
            <p:cNvPr id="552" name="Google Shape;552;p13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3" name="Google Shape;553;p13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Automatización</a:t>
              </a:r>
              <a:endParaRPr/>
            </a:p>
          </p:txBody>
        </p:sp>
      </p:grpSp>
      <p:grpSp>
        <p:nvGrpSpPr>
          <p:cNvPr id="554" name="Google Shape;554;p13"/>
          <p:cNvGrpSpPr/>
          <p:nvPr/>
        </p:nvGrpSpPr>
        <p:grpSpPr>
          <a:xfrm>
            <a:off x="2617738" y="8526661"/>
            <a:ext cx="14623107" cy="550218"/>
            <a:chOff x="0" y="-95250"/>
            <a:chExt cx="19497477" cy="733623"/>
          </a:xfrm>
        </p:grpSpPr>
        <p:sp>
          <p:nvSpPr>
            <p:cNvPr id="555" name="Google Shape;555;p13"/>
            <p:cNvSpPr/>
            <p:nvPr/>
          </p:nvSpPr>
          <p:spPr>
            <a:xfrm>
              <a:off x="0" y="0"/>
              <a:ext cx="19497477" cy="638373"/>
            </a:xfrm>
            <a:custGeom>
              <a:rect b="b" l="l" r="r" t="t"/>
              <a:pathLst>
                <a:path extrusionOk="0" h="638373" w="19497477">
                  <a:moveTo>
                    <a:pt x="0" y="0"/>
                  </a:moveTo>
                  <a:lnTo>
                    <a:pt x="19497477" y="0"/>
                  </a:lnTo>
                  <a:lnTo>
                    <a:pt x="194974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6" name="Google Shape;556;p13"/>
            <p:cNvSpPr txBox="1"/>
            <p:nvPr/>
          </p:nvSpPr>
          <p:spPr>
            <a:xfrm>
              <a:off x="0" y="-95250"/>
              <a:ext cx="19497477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Procesos hiperconectados y automatizados.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D6DE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4"/>
          <p:cNvSpPr txBox="1"/>
          <p:nvPr/>
        </p:nvSpPr>
        <p:spPr>
          <a:xfrm>
            <a:off x="2507390" y="1000125"/>
            <a:ext cx="13503315" cy="2052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CONCEPTOS CLAVE APRENDIDOS </a:t>
            </a:r>
            <a:endParaRPr/>
          </a:p>
        </p:txBody>
      </p:sp>
      <p:sp>
        <p:nvSpPr>
          <p:cNvPr id="562" name="Google Shape;562;p14"/>
          <p:cNvSpPr txBox="1"/>
          <p:nvPr/>
        </p:nvSpPr>
        <p:spPr>
          <a:xfrm>
            <a:off x="1960694" y="3860833"/>
            <a:ext cx="13506718" cy="551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Sistema de información: Procesa y gestiona datos para tomar decisiones.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Tipos de SI: TPS, MIS, DSS, ERP, CRM.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Importancia: Mejora la eficiencia y competitividad empresarial.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Desafíos: Seguridad, integración y adaptación tecnológica.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Tendencias: Inteligencia artificial, big data y nube.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Clasificación: Información interna, externa, confidencial o pública.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51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E4DA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5"/>
          <p:cNvSpPr txBox="1"/>
          <p:nvPr/>
        </p:nvSpPr>
        <p:spPr>
          <a:xfrm>
            <a:off x="2401868" y="4593717"/>
            <a:ext cx="13503315" cy="107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RESPONSABILIDAD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D6DE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"/>
          <p:cNvSpPr txBox="1"/>
          <p:nvPr/>
        </p:nvSpPr>
        <p:spPr>
          <a:xfrm>
            <a:off x="2507390" y="1000125"/>
            <a:ext cx="13503315" cy="107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REFERENCIAS </a:t>
            </a:r>
            <a:endParaRPr/>
          </a:p>
        </p:txBody>
      </p:sp>
      <p:sp>
        <p:nvSpPr>
          <p:cNvPr id="573" name="Google Shape;573;p16"/>
          <p:cNvSpPr txBox="1"/>
          <p:nvPr/>
        </p:nvSpPr>
        <p:spPr>
          <a:xfrm>
            <a:off x="3416041" y="4435592"/>
            <a:ext cx="11455919" cy="3331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https://www.frexus.dev/post/evolucion-de-los-sistemas-de-informacion/ 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51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https://www.classter.com/es/blog/edtech-es/evolucion-e-impacto-de-los-sistemas-de-informacion-estudiantil-en-la-ensenanza-superior/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D6DE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"/>
          <p:cNvSpPr txBox="1"/>
          <p:nvPr/>
        </p:nvSpPr>
        <p:spPr>
          <a:xfrm>
            <a:off x="4437795" y="3389104"/>
            <a:ext cx="8658828" cy="2495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9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¡GRACIAS POR SU  ATENCIÓN!</a:t>
            </a:r>
            <a:endParaRPr/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99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7"/>
          <p:cNvSpPr txBox="1"/>
          <p:nvPr/>
        </p:nvSpPr>
        <p:spPr>
          <a:xfrm>
            <a:off x="5414714" y="5958103"/>
            <a:ext cx="6704991" cy="898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DUDAS</a:t>
            </a:r>
            <a:endParaRPr/>
          </a:p>
        </p:txBody>
      </p:sp>
      <p:sp>
        <p:nvSpPr>
          <p:cNvPr id="580" name="Google Shape;580;p17"/>
          <p:cNvSpPr/>
          <p:nvPr/>
        </p:nvSpPr>
        <p:spPr>
          <a:xfrm>
            <a:off x="13963751" y="1028700"/>
            <a:ext cx="2757268" cy="3770970"/>
          </a:xfrm>
          <a:custGeom>
            <a:rect b="b" l="l" r="r" t="t"/>
            <a:pathLst>
              <a:path extrusionOk="0"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1" name="Google Shape;581;p17"/>
          <p:cNvSpPr txBox="1"/>
          <p:nvPr/>
        </p:nvSpPr>
        <p:spPr>
          <a:xfrm>
            <a:off x="2411098" y="7899735"/>
            <a:ext cx="13465804" cy="719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RECUERDA QUE TENEMOS NUESTRO FORO SEMANAL DONDE PUEDES CONSULTAR CUALQUIER DUDA QUE TE SURJA EN LA SEMANA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475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176619" y="4520484"/>
            <a:ext cx="4613551" cy="845385"/>
            <a:chOff x="0" y="-76200"/>
            <a:chExt cx="1964221" cy="359923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1</a:t>
              </a:r>
              <a:endParaRPr/>
            </a:p>
          </p:txBody>
        </p:sp>
      </p:grpSp>
      <p:sp>
        <p:nvSpPr>
          <p:cNvPr id="101" name="Google Shape;101;p2"/>
          <p:cNvSpPr/>
          <p:nvPr/>
        </p:nvSpPr>
        <p:spPr>
          <a:xfrm>
            <a:off x="878654" y="4740441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2" name="Google Shape;102;p2"/>
          <p:cNvGrpSpPr/>
          <p:nvPr/>
        </p:nvGrpSpPr>
        <p:grpSpPr>
          <a:xfrm>
            <a:off x="1866989" y="3013983"/>
            <a:ext cx="4115190" cy="1556484"/>
            <a:chOff x="0" y="-76200"/>
            <a:chExt cx="1083836" cy="409938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1083836" cy="333738"/>
            </a:xfrm>
            <a:custGeom>
              <a:rect b="b" l="l" r="r" t="t"/>
              <a:pathLst>
                <a:path extrusionOk="0"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4" name="Google Shape;104;p2"/>
            <p:cNvSpPr txBox="1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RECORDATORIOS</a:t>
              </a:r>
              <a:endParaRPr/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651754" y="3429735"/>
            <a:ext cx="753892" cy="872928"/>
          </a:xfrm>
          <a:custGeom>
            <a:rect b="b" l="l" r="r" t="t"/>
            <a:pathLst>
              <a:path extrusionOk="0"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6" name="Google Shape;106;p2"/>
          <p:cNvGrpSpPr/>
          <p:nvPr/>
        </p:nvGrpSpPr>
        <p:grpSpPr>
          <a:xfrm>
            <a:off x="651749" y="-320625"/>
            <a:ext cx="7135789" cy="3120475"/>
            <a:chOff x="0" y="-95250"/>
            <a:chExt cx="8187000" cy="4160633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0" y="986783"/>
              <a:ext cx="81870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Agenda</a:t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95250"/>
              <a:ext cx="818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318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1131715" y="97566"/>
            <a:ext cx="8416862" cy="2901857"/>
            <a:chOff x="0" y="-76200"/>
            <a:chExt cx="11222483" cy="3869143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0" y="805268"/>
              <a:ext cx="11222483" cy="2987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Recursos</a:t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76200"/>
              <a:ext cx="11222483" cy="747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5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1739805" y="2798634"/>
            <a:ext cx="5353646" cy="1701145"/>
            <a:chOff x="0" y="-114300"/>
            <a:chExt cx="1410014" cy="448038"/>
          </a:xfrm>
        </p:grpSpPr>
        <p:sp>
          <p:nvSpPr>
            <p:cNvPr id="113" name="Google Shape;113;p2">
              <a:hlinkClick r:id="rId5"/>
            </p:cNvPr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4" name="Google Shape;114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Link del Video</a:t>
              </a:r>
              <a:endParaRPr/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11739805" y="4570480"/>
            <a:ext cx="5353682" cy="1701155"/>
            <a:chOff x="0" y="-114300"/>
            <a:chExt cx="1410014" cy="448038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7" name="Google Shape;117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de Quizziz</a:t>
              </a: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176619" y="5444302"/>
            <a:ext cx="4613551" cy="845385"/>
            <a:chOff x="0" y="-76200"/>
            <a:chExt cx="1964221" cy="359923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0" name="Google Shape;120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2</a:t>
              </a:r>
              <a:endParaRPr/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176619" y="6425875"/>
            <a:ext cx="4613551" cy="845385"/>
            <a:chOff x="0" y="-76200"/>
            <a:chExt cx="1964221" cy="359923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3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176619" y="7349457"/>
            <a:ext cx="4613551" cy="845385"/>
            <a:chOff x="0" y="-76200"/>
            <a:chExt cx="1964221" cy="359923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" name="Google Shape;126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4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176619" y="8412915"/>
            <a:ext cx="4613551" cy="845385"/>
            <a:chOff x="0" y="-76200"/>
            <a:chExt cx="1964221" cy="359923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5</a:t>
              </a:r>
              <a:endParaRPr/>
            </a:p>
          </p:txBody>
        </p:sp>
      </p:grpSp>
      <p:sp>
        <p:nvSpPr>
          <p:cNvPr id="130" name="Google Shape;130;p2"/>
          <p:cNvSpPr/>
          <p:nvPr/>
        </p:nvSpPr>
        <p:spPr>
          <a:xfrm>
            <a:off x="878654" y="5623280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"/>
          <p:cNvSpPr/>
          <p:nvPr/>
        </p:nvSpPr>
        <p:spPr>
          <a:xfrm>
            <a:off x="878654" y="6604853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"/>
          <p:cNvSpPr/>
          <p:nvPr/>
        </p:nvSpPr>
        <p:spPr>
          <a:xfrm>
            <a:off x="878654" y="7604635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"/>
          <p:cNvSpPr/>
          <p:nvPr/>
        </p:nvSpPr>
        <p:spPr>
          <a:xfrm>
            <a:off x="878654" y="8605540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606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/>
        </p:nvSpPr>
        <p:spPr>
          <a:xfrm>
            <a:off x="1374889" y="654364"/>
            <a:ext cx="13991174" cy="180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COMPETENCIA(S) QUE DESARROLLAREMOS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0" y="4661852"/>
            <a:ext cx="18288000" cy="3879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− Capacidad para implementar sistemas de información en la empresa (ERP, SCM, CRM).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− Habilidad para incorporar TIC de acuerdo con necesidades de cambio organizativo.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48" name="Google Shape;14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sp>
        <p:nvSpPr>
          <p:cNvPr descr="preencoded.png" id="150" name="Google Shape;150;p4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1" name="Google Shape;151;p4"/>
          <p:cNvGrpSpPr/>
          <p:nvPr/>
        </p:nvGrpSpPr>
        <p:grpSpPr>
          <a:xfrm>
            <a:off x="1047155" y="2637384"/>
            <a:ext cx="9335691" cy="3562944"/>
            <a:chOff x="0" y="-57150"/>
            <a:chExt cx="12447588" cy="4750593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12447588" cy="4693443"/>
            </a:xfrm>
            <a:custGeom>
              <a:rect b="b" l="l" r="r" t="t"/>
              <a:pathLst>
                <a:path extrusionOk="0" h="469344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4693443"/>
                  </a:lnTo>
                  <a:lnTo>
                    <a:pt x="0" y="4693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3" name="Google Shape;153;p4"/>
            <p:cNvSpPr txBox="1"/>
            <p:nvPr/>
          </p:nvSpPr>
          <p:spPr>
            <a:xfrm>
              <a:off x="0" y="-57150"/>
              <a:ext cx="12447588" cy="47505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Sistemas de Información: Fundamentos y Aplicaciones</a:t>
              </a: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1047155" y="6577608"/>
            <a:ext cx="9335691" cy="1028997"/>
            <a:chOff x="0" y="-95250"/>
            <a:chExt cx="12447588" cy="1371997"/>
          </a:xfrm>
        </p:grpSpPr>
        <p:sp>
          <p:nvSpPr>
            <p:cNvPr id="155" name="Google Shape;155;p4"/>
            <p:cNvSpPr/>
            <p:nvPr/>
          </p:nvSpPr>
          <p:spPr>
            <a:xfrm>
              <a:off x="0" y="0"/>
              <a:ext cx="12447588" cy="1276747"/>
            </a:xfrm>
            <a:custGeom>
              <a:rect b="b" l="l" r="r" t="t"/>
              <a:pathLst>
                <a:path extrusionOk="0" h="1276747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6" name="Google Shape;156;p4"/>
            <p:cNvSpPr txBox="1"/>
            <p:nvPr/>
          </p:nvSpPr>
          <p:spPr>
            <a:xfrm>
              <a:off x="0" y="-95250"/>
              <a:ext cx="12447588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Conjuntos de agentes y procesos que gestionan datos e información. Son clave para decisiones en organizaciones.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65" name="Google Shape;165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sp>
        <p:nvSpPr>
          <p:cNvPr descr="preencoded.png" id="167" name="Google Shape;167;p5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8" name="Google Shape;168;p5"/>
          <p:cNvGrpSpPr/>
          <p:nvPr/>
        </p:nvGrpSpPr>
        <p:grpSpPr>
          <a:xfrm>
            <a:off x="1047155" y="1566714"/>
            <a:ext cx="9335691" cy="1802903"/>
            <a:chOff x="0" y="-57150"/>
            <a:chExt cx="12447588" cy="2403872"/>
          </a:xfrm>
        </p:grpSpPr>
        <p:sp>
          <p:nvSpPr>
            <p:cNvPr id="169" name="Google Shape;169;p5"/>
            <p:cNvSpPr/>
            <p:nvPr/>
          </p:nvSpPr>
          <p:spPr>
            <a:xfrm>
              <a:off x="0" y="0"/>
              <a:ext cx="12447588" cy="2346722"/>
            </a:xfrm>
            <a:custGeom>
              <a:rect b="b" l="l" r="r" t="t"/>
              <a:pathLst>
                <a:path extrusionOk="0"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0" name="Google Shape;170;p5"/>
            <p:cNvSpPr txBox="1"/>
            <p:nvPr/>
          </p:nvSpPr>
          <p:spPr>
            <a:xfrm>
              <a:off x="0" y="-57150"/>
              <a:ext cx="12447588" cy="2403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Definición de Sistema de Información</a:t>
              </a:r>
              <a:endParaRPr/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1047155" y="3818335"/>
            <a:ext cx="4518279" cy="2863311"/>
          </a:xfrm>
          <a:custGeom>
            <a:rect b="b" l="l" r="r" t="t"/>
            <a:pathLst>
              <a:path extrusionOk="0" h="3817747" w="6024372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5964555" y="0"/>
                </a:lnTo>
                <a:cubicBezTo>
                  <a:pt x="5997575" y="0"/>
                  <a:pt x="6024372" y="26797"/>
                  <a:pt x="6024372" y="59817"/>
                </a:cubicBezTo>
                <a:lnTo>
                  <a:pt x="6024372" y="3757930"/>
                </a:lnTo>
                <a:cubicBezTo>
                  <a:pt x="6024372" y="3790950"/>
                  <a:pt x="5997575" y="3817747"/>
                  <a:pt x="5964555" y="3817747"/>
                </a:cubicBezTo>
                <a:lnTo>
                  <a:pt x="59817" y="3817747"/>
                </a:lnTo>
                <a:cubicBezTo>
                  <a:pt x="26797" y="3817747"/>
                  <a:pt x="0" y="3790950"/>
                  <a:pt x="0" y="3757930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5"/>
          <p:cNvGrpSpPr/>
          <p:nvPr/>
        </p:nvGrpSpPr>
        <p:grpSpPr>
          <a:xfrm>
            <a:off x="1346299" y="4088904"/>
            <a:ext cx="3520231" cy="468511"/>
            <a:chOff x="0" y="-38100"/>
            <a:chExt cx="4693642" cy="624682"/>
          </a:xfrm>
        </p:grpSpPr>
        <p:sp>
          <p:nvSpPr>
            <p:cNvPr id="173" name="Google Shape;173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4" name="Google Shape;174;p5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Componentes</a:t>
              </a:r>
              <a:endParaRPr/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1346299" y="4665463"/>
            <a:ext cx="3919984" cy="550218"/>
            <a:chOff x="0" y="-95250"/>
            <a:chExt cx="5226645" cy="733623"/>
          </a:xfrm>
        </p:grpSpPr>
        <p:sp>
          <p:nvSpPr>
            <p:cNvPr id="176" name="Google Shape;176;p5"/>
            <p:cNvSpPr/>
            <p:nvPr/>
          </p:nvSpPr>
          <p:spPr>
            <a:xfrm>
              <a:off x="0" y="0"/>
              <a:ext cx="5226645" cy="638373"/>
            </a:xfrm>
            <a:custGeom>
              <a:rect b="b" l="l" r="r" t="t"/>
              <a:pathLst>
                <a:path extrusionOk="0"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7" name="Google Shape;177;p5"/>
            <p:cNvSpPr txBox="1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Personas</a:t>
              </a:r>
              <a:endParaRPr/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1346299" y="5248869"/>
            <a:ext cx="3919984" cy="550218"/>
            <a:chOff x="0" y="-95250"/>
            <a:chExt cx="5226645" cy="733623"/>
          </a:xfrm>
        </p:grpSpPr>
        <p:sp>
          <p:nvSpPr>
            <p:cNvPr id="179" name="Google Shape;179;p5"/>
            <p:cNvSpPr/>
            <p:nvPr/>
          </p:nvSpPr>
          <p:spPr>
            <a:xfrm>
              <a:off x="0" y="0"/>
              <a:ext cx="5226645" cy="638373"/>
            </a:xfrm>
            <a:custGeom>
              <a:rect b="b" l="l" r="r" t="t"/>
              <a:pathLst>
                <a:path extrusionOk="0"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0" name="Google Shape;180;p5"/>
            <p:cNvSpPr txBox="1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Procesos</a:t>
              </a:r>
              <a:endParaRPr/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1346299" y="5832276"/>
            <a:ext cx="3919984" cy="550218"/>
            <a:chOff x="0" y="-95250"/>
            <a:chExt cx="5226645" cy="733623"/>
          </a:xfrm>
        </p:grpSpPr>
        <p:sp>
          <p:nvSpPr>
            <p:cNvPr id="182" name="Google Shape;182;p5"/>
            <p:cNvSpPr/>
            <p:nvPr/>
          </p:nvSpPr>
          <p:spPr>
            <a:xfrm>
              <a:off x="0" y="0"/>
              <a:ext cx="5226645" cy="638373"/>
            </a:xfrm>
            <a:custGeom>
              <a:rect b="b" l="l" r="r" t="t"/>
              <a:pathLst>
                <a:path extrusionOk="0"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3" name="Google Shape;183;p5"/>
            <p:cNvSpPr txBox="1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Herramientas</a:t>
              </a:r>
              <a:endParaRPr/>
            </a:p>
          </p:txBody>
        </p:sp>
      </p:grpSp>
      <p:sp>
        <p:nvSpPr>
          <p:cNvPr id="184" name="Google Shape;184;p5"/>
          <p:cNvSpPr/>
          <p:nvPr/>
        </p:nvSpPr>
        <p:spPr>
          <a:xfrm>
            <a:off x="5864572" y="3818335"/>
            <a:ext cx="4518279" cy="2863311"/>
          </a:xfrm>
          <a:custGeom>
            <a:rect b="b" l="l" r="r" t="t"/>
            <a:pathLst>
              <a:path extrusionOk="0" h="3817747" w="6024372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5964555" y="0"/>
                </a:lnTo>
                <a:cubicBezTo>
                  <a:pt x="5997575" y="0"/>
                  <a:pt x="6024372" y="26797"/>
                  <a:pt x="6024372" y="59817"/>
                </a:cubicBezTo>
                <a:lnTo>
                  <a:pt x="6024372" y="3757930"/>
                </a:lnTo>
                <a:cubicBezTo>
                  <a:pt x="6024372" y="3790950"/>
                  <a:pt x="5997575" y="3817747"/>
                  <a:pt x="5964555" y="3817747"/>
                </a:cubicBezTo>
                <a:lnTo>
                  <a:pt x="59817" y="3817747"/>
                </a:lnTo>
                <a:cubicBezTo>
                  <a:pt x="26797" y="3817747"/>
                  <a:pt x="0" y="3790950"/>
                  <a:pt x="0" y="3757930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5"/>
          <p:cNvGrpSpPr/>
          <p:nvPr/>
        </p:nvGrpSpPr>
        <p:grpSpPr>
          <a:xfrm>
            <a:off x="6163716" y="4088904"/>
            <a:ext cx="3520231" cy="468511"/>
            <a:chOff x="0" y="-38100"/>
            <a:chExt cx="4693642" cy="624682"/>
          </a:xfrm>
        </p:grpSpPr>
        <p:sp>
          <p:nvSpPr>
            <p:cNvPr id="186" name="Google Shape;186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5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Funciones</a:t>
              </a:r>
              <a:endParaRPr/>
            </a:p>
          </p:txBody>
        </p:sp>
      </p:grpSp>
      <p:grpSp>
        <p:nvGrpSpPr>
          <p:cNvPr id="188" name="Google Shape;188;p5"/>
          <p:cNvGrpSpPr/>
          <p:nvPr/>
        </p:nvGrpSpPr>
        <p:grpSpPr>
          <a:xfrm>
            <a:off x="6163716" y="4665463"/>
            <a:ext cx="3919984" cy="550218"/>
            <a:chOff x="0" y="-95250"/>
            <a:chExt cx="5226645" cy="733623"/>
          </a:xfrm>
        </p:grpSpPr>
        <p:sp>
          <p:nvSpPr>
            <p:cNvPr id="189" name="Google Shape;189;p5"/>
            <p:cNvSpPr/>
            <p:nvPr/>
          </p:nvSpPr>
          <p:spPr>
            <a:xfrm>
              <a:off x="0" y="0"/>
              <a:ext cx="5226645" cy="638373"/>
            </a:xfrm>
            <a:custGeom>
              <a:rect b="b" l="l" r="r" t="t"/>
              <a:pathLst>
                <a:path extrusionOk="0"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0" name="Google Shape;190;p5"/>
            <p:cNvSpPr txBox="1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Recopilar información</a:t>
              </a:r>
              <a:endParaRPr/>
            </a:p>
          </p:txBody>
        </p:sp>
      </p:grpSp>
      <p:grpSp>
        <p:nvGrpSpPr>
          <p:cNvPr id="191" name="Google Shape;191;p5"/>
          <p:cNvGrpSpPr/>
          <p:nvPr/>
        </p:nvGrpSpPr>
        <p:grpSpPr>
          <a:xfrm>
            <a:off x="6163716" y="5248869"/>
            <a:ext cx="3919984" cy="550218"/>
            <a:chOff x="0" y="-95250"/>
            <a:chExt cx="5226645" cy="733623"/>
          </a:xfrm>
        </p:grpSpPr>
        <p:sp>
          <p:nvSpPr>
            <p:cNvPr id="192" name="Google Shape;192;p5"/>
            <p:cNvSpPr/>
            <p:nvPr/>
          </p:nvSpPr>
          <p:spPr>
            <a:xfrm>
              <a:off x="0" y="0"/>
              <a:ext cx="5226645" cy="638373"/>
            </a:xfrm>
            <a:custGeom>
              <a:rect b="b" l="l" r="r" t="t"/>
              <a:pathLst>
                <a:path extrusionOk="0"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3" name="Google Shape;193;p5"/>
            <p:cNvSpPr txBox="1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Procesar datos</a:t>
              </a:r>
              <a:endParaRPr/>
            </a:p>
          </p:txBody>
        </p:sp>
      </p:grpSp>
      <p:grpSp>
        <p:nvGrpSpPr>
          <p:cNvPr id="194" name="Google Shape;194;p5"/>
          <p:cNvGrpSpPr/>
          <p:nvPr/>
        </p:nvGrpSpPr>
        <p:grpSpPr>
          <a:xfrm>
            <a:off x="6163716" y="5832276"/>
            <a:ext cx="3919984" cy="550218"/>
            <a:chOff x="0" y="-95250"/>
            <a:chExt cx="5226645" cy="733623"/>
          </a:xfrm>
        </p:grpSpPr>
        <p:sp>
          <p:nvSpPr>
            <p:cNvPr id="195" name="Google Shape;195;p5"/>
            <p:cNvSpPr/>
            <p:nvPr/>
          </p:nvSpPr>
          <p:spPr>
            <a:xfrm>
              <a:off x="0" y="0"/>
              <a:ext cx="5226645" cy="638373"/>
            </a:xfrm>
            <a:custGeom>
              <a:rect b="b" l="l" r="r" t="t"/>
              <a:pathLst>
                <a:path extrusionOk="0"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6" name="Google Shape;196;p5"/>
            <p:cNvSpPr txBox="1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4376" lvl="1" marL="348754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2312"/>
                <a:buFont typeface="Arial"/>
                <a:buChar char="•"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Almacenar y difundir</a:t>
              </a:r>
              <a:endParaRPr/>
            </a:p>
          </p:txBody>
        </p:sp>
      </p:grpSp>
      <p:sp>
        <p:nvSpPr>
          <p:cNvPr id="197" name="Google Shape;197;p5"/>
          <p:cNvSpPr/>
          <p:nvPr/>
        </p:nvSpPr>
        <p:spPr>
          <a:xfrm>
            <a:off x="1047155" y="6980784"/>
            <a:ext cx="9335643" cy="1696498"/>
          </a:xfrm>
          <a:custGeom>
            <a:rect b="b" l="l" r="r" t="t"/>
            <a:pathLst>
              <a:path extrusionOk="0" h="2261997" w="12447524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12387707" y="0"/>
                </a:lnTo>
                <a:cubicBezTo>
                  <a:pt x="12420727" y="0"/>
                  <a:pt x="12447524" y="26797"/>
                  <a:pt x="12447524" y="59817"/>
                </a:cubicBezTo>
                <a:lnTo>
                  <a:pt x="12447524" y="2202180"/>
                </a:lnTo>
                <a:cubicBezTo>
                  <a:pt x="12447524" y="2235200"/>
                  <a:pt x="12420727" y="2261997"/>
                  <a:pt x="12387707" y="2261997"/>
                </a:cubicBezTo>
                <a:lnTo>
                  <a:pt x="59817" y="2261997"/>
                </a:lnTo>
                <a:cubicBezTo>
                  <a:pt x="26797" y="2261997"/>
                  <a:pt x="0" y="2235200"/>
                  <a:pt x="0" y="2202180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>
            <a:off x="1346299" y="7251352"/>
            <a:ext cx="3520231" cy="468511"/>
            <a:chOff x="0" y="-38100"/>
            <a:chExt cx="4693642" cy="624682"/>
          </a:xfrm>
        </p:grpSpPr>
        <p:sp>
          <p:nvSpPr>
            <p:cNvPr id="199" name="Google Shape;199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0" name="Google Shape;200;p5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Objetivo</a:t>
              </a:r>
              <a:endParaRPr/>
            </a:p>
          </p:txBody>
        </p:sp>
      </p:grpSp>
      <p:grpSp>
        <p:nvGrpSpPr>
          <p:cNvPr id="201" name="Google Shape;201;p5"/>
          <p:cNvGrpSpPr/>
          <p:nvPr/>
        </p:nvGrpSpPr>
        <p:grpSpPr>
          <a:xfrm>
            <a:off x="1346299" y="7827912"/>
            <a:ext cx="8737401" cy="550218"/>
            <a:chOff x="0" y="-95250"/>
            <a:chExt cx="11649868" cy="733623"/>
          </a:xfrm>
        </p:grpSpPr>
        <p:sp>
          <p:nvSpPr>
            <p:cNvPr id="202" name="Google Shape;202;p5"/>
            <p:cNvSpPr/>
            <p:nvPr/>
          </p:nvSpPr>
          <p:spPr>
            <a:xfrm>
              <a:off x="0" y="0"/>
              <a:ext cx="11649868" cy="638373"/>
            </a:xfrm>
            <a:custGeom>
              <a:rect b="b" l="l" r="r" t="t"/>
              <a:pathLst>
                <a:path extrusionOk="0" h="638373" w="11649868">
                  <a:moveTo>
                    <a:pt x="0" y="0"/>
                  </a:moveTo>
                  <a:lnTo>
                    <a:pt x="11649868" y="0"/>
                  </a:lnTo>
                  <a:lnTo>
                    <a:pt x="116498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3" name="Google Shape;203;p5"/>
            <p:cNvSpPr txBox="1"/>
            <p:nvPr/>
          </p:nvSpPr>
          <p:spPr>
            <a:xfrm>
              <a:off x="0" y="-95250"/>
              <a:ext cx="11649868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Satisfacer necesidades específicas de datos e información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12" name="Google Shape;212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sp>
        <p:nvSpPr>
          <p:cNvPr descr="preencoded.png" id="214" name="Google Shape;214;p6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5" name="Google Shape;215;p6"/>
          <p:cNvGrpSpPr/>
          <p:nvPr/>
        </p:nvGrpSpPr>
        <p:grpSpPr>
          <a:xfrm>
            <a:off x="7808416" y="1110853"/>
            <a:ext cx="9529168" cy="1632943"/>
            <a:chOff x="0" y="-47625"/>
            <a:chExt cx="12705557" cy="2177257"/>
          </a:xfrm>
        </p:grpSpPr>
        <p:sp>
          <p:nvSpPr>
            <p:cNvPr id="216" name="Google Shape;216;p6"/>
            <p:cNvSpPr/>
            <p:nvPr/>
          </p:nvSpPr>
          <p:spPr>
            <a:xfrm>
              <a:off x="0" y="0"/>
              <a:ext cx="12705557" cy="2129632"/>
            </a:xfrm>
            <a:custGeom>
              <a:rect b="b" l="l" r="r" t="t"/>
              <a:pathLst>
                <a:path extrusionOk="0" h="2129632" w="12705557">
                  <a:moveTo>
                    <a:pt x="0" y="0"/>
                  </a:moveTo>
                  <a:lnTo>
                    <a:pt x="12705557" y="0"/>
                  </a:lnTo>
                  <a:lnTo>
                    <a:pt x="12705557" y="2129632"/>
                  </a:lnTo>
                  <a:lnTo>
                    <a:pt x="0" y="2129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7" name="Google Shape;217;p6"/>
            <p:cNvSpPr txBox="1"/>
            <p:nvPr/>
          </p:nvSpPr>
          <p:spPr>
            <a:xfrm>
              <a:off x="0" y="-47625"/>
              <a:ext cx="12705557" cy="2177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99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Historia de los Sistemas de Información</a:t>
              </a:r>
              <a:endParaRPr/>
            </a:p>
          </p:txBody>
        </p:sp>
      </p:grpSp>
      <p:sp>
        <p:nvSpPr>
          <p:cNvPr id="218" name="Google Shape;218;p6"/>
          <p:cNvSpPr/>
          <p:nvPr/>
        </p:nvSpPr>
        <p:spPr>
          <a:xfrm>
            <a:off x="8113811" y="3151138"/>
            <a:ext cx="38100" cy="5989320"/>
          </a:xfrm>
          <a:custGeom>
            <a:rect b="b" l="l" r="r" t="t"/>
            <a:pathLst>
              <a:path extrusionOk="0" h="7985760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7960360"/>
                </a:lnTo>
                <a:cubicBezTo>
                  <a:pt x="50800" y="7974330"/>
                  <a:pt x="39370" y="7985760"/>
                  <a:pt x="25400" y="7985760"/>
                </a:cubicBezTo>
                <a:cubicBezTo>
                  <a:pt x="11430" y="7985760"/>
                  <a:pt x="0" y="7974330"/>
                  <a:pt x="0" y="7960360"/>
                </a:cubicBezTo>
                <a:close/>
              </a:path>
            </a:pathLst>
          </a:cu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6"/>
          <p:cNvSpPr/>
          <p:nvPr/>
        </p:nvSpPr>
        <p:spPr>
          <a:xfrm>
            <a:off x="8381181" y="3437484"/>
            <a:ext cx="814673" cy="38100"/>
          </a:xfrm>
          <a:custGeom>
            <a:rect b="b" l="l" r="r" t="t"/>
            <a:pathLst>
              <a:path extrusionOk="0" h="50800" w="1086231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060831" y="0"/>
                </a:lnTo>
                <a:cubicBezTo>
                  <a:pt x="1074801" y="0"/>
                  <a:pt x="1086231" y="11430"/>
                  <a:pt x="1086231" y="25400"/>
                </a:cubicBezTo>
                <a:cubicBezTo>
                  <a:pt x="1086231" y="39370"/>
                  <a:pt x="1074801" y="50800"/>
                  <a:pt x="1060831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6"/>
          <p:cNvSpPr/>
          <p:nvPr/>
        </p:nvSpPr>
        <p:spPr>
          <a:xfrm>
            <a:off x="7808342" y="3151138"/>
            <a:ext cx="610933" cy="610933"/>
          </a:xfrm>
          <a:custGeom>
            <a:rect b="b" l="l" r="r" t="t"/>
            <a:pathLst>
              <a:path extrusionOk="0" h="814578" w="814578">
                <a:moveTo>
                  <a:pt x="0" y="54356"/>
                </a:moveTo>
                <a:cubicBezTo>
                  <a:pt x="0" y="24257"/>
                  <a:pt x="24257" y="0"/>
                  <a:pt x="54356" y="0"/>
                </a:cubicBezTo>
                <a:lnTo>
                  <a:pt x="760222" y="0"/>
                </a:lnTo>
                <a:cubicBezTo>
                  <a:pt x="790194" y="0"/>
                  <a:pt x="814578" y="24257"/>
                  <a:pt x="814578" y="54356"/>
                </a:cubicBezTo>
                <a:lnTo>
                  <a:pt x="814578" y="760222"/>
                </a:lnTo>
                <a:cubicBezTo>
                  <a:pt x="814578" y="790194"/>
                  <a:pt x="790321" y="814578"/>
                  <a:pt x="760222" y="814578"/>
                </a:cubicBezTo>
                <a:lnTo>
                  <a:pt x="54356" y="814578"/>
                </a:lnTo>
                <a:cubicBezTo>
                  <a:pt x="24257" y="814578"/>
                  <a:pt x="0" y="790321"/>
                  <a:pt x="0" y="760222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6"/>
          <p:cNvGrpSpPr/>
          <p:nvPr/>
        </p:nvGrpSpPr>
        <p:grpSpPr>
          <a:xfrm>
            <a:off x="7922046" y="3216920"/>
            <a:ext cx="383381" cy="479226"/>
            <a:chOff x="0" y="0"/>
            <a:chExt cx="511175" cy="638968"/>
          </a:xfrm>
        </p:grpSpPr>
        <p:sp>
          <p:nvSpPr>
            <p:cNvPr id="222" name="Google Shape;222;p6"/>
            <p:cNvSpPr/>
            <p:nvPr/>
          </p:nvSpPr>
          <p:spPr>
            <a:xfrm>
              <a:off x="0" y="0"/>
              <a:ext cx="511175" cy="638968"/>
            </a:xfrm>
            <a:custGeom>
              <a:rect b="b" l="l" r="r" t="t"/>
              <a:pathLst>
                <a:path extrusionOk="0" h="638968" w="511175">
                  <a:moveTo>
                    <a:pt x="0" y="0"/>
                  </a:moveTo>
                  <a:lnTo>
                    <a:pt x="511175" y="0"/>
                  </a:lnTo>
                  <a:lnTo>
                    <a:pt x="511175" y="638968"/>
                  </a:lnTo>
                  <a:lnTo>
                    <a:pt x="0" y="638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3" name="Google Shape;223;p6"/>
            <p:cNvSpPr txBox="1"/>
            <p:nvPr/>
          </p:nvSpPr>
          <p:spPr>
            <a:xfrm>
              <a:off x="0" y="38100"/>
              <a:ext cx="511175" cy="600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9471720" y="3223021"/>
            <a:ext cx="3764905" cy="420737"/>
            <a:chOff x="0" y="-28575"/>
            <a:chExt cx="5019873" cy="560983"/>
          </a:xfrm>
        </p:grpSpPr>
        <p:sp>
          <p:nvSpPr>
            <p:cNvPr id="225" name="Google Shape;225;p6"/>
            <p:cNvSpPr/>
            <p:nvPr/>
          </p:nvSpPr>
          <p:spPr>
            <a:xfrm>
              <a:off x="0" y="0"/>
              <a:ext cx="5019873" cy="532408"/>
            </a:xfrm>
            <a:custGeom>
              <a:rect b="b" l="l" r="r" t="t"/>
              <a:pathLst>
                <a:path extrusionOk="0" h="532408" w="5019873">
                  <a:moveTo>
                    <a:pt x="0" y="0"/>
                  </a:moveTo>
                  <a:lnTo>
                    <a:pt x="5019873" y="0"/>
                  </a:lnTo>
                  <a:lnTo>
                    <a:pt x="5019873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6" name="Google Shape;226;p6"/>
            <p:cNvSpPr txBox="1"/>
            <p:nvPr/>
          </p:nvSpPr>
          <p:spPr>
            <a:xfrm>
              <a:off x="0" y="-28575"/>
              <a:ext cx="5019873" cy="560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Sistemas Manuales</a:t>
              </a:r>
              <a:endParaRPr/>
            </a:p>
          </p:txBody>
        </p:sp>
      </p:grpSp>
      <p:grpSp>
        <p:nvGrpSpPr>
          <p:cNvPr id="227" name="Google Shape;227;p6"/>
          <p:cNvGrpSpPr/>
          <p:nvPr/>
        </p:nvGrpSpPr>
        <p:grpSpPr>
          <a:xfrm>
            <a:off x="9471720" y="3749427"/>
            <a:ext cx="7865864" cy="491729"/>
            <a:chOff x="0" y="-76200"/>
            <a:chExt cx="10487818" cy="655638"/>
          </a:xfrm>
        </p:grpSpPr>
        <p:sp>
          <p:nvSpPr>
            <p:cNvPr id="228" name="Google Shape;228;p6"/>
            <p:cNvSpPr/>
            <p:nvPr/>
          </p:nvSpPr>
          <p:spPr>
            <a:xfrm>
              <a:off x="0" y="0"/>
              <a:ext cx="10487818" cy="579438"/>
            </a:xfrm>
            <a:custGeom>
              <a:rect b="b" l="l" r="r" t="t"/>
              <a:pathLst>
                <a:path extrusionOk="0" h="579438" w="10487818">
                  <a:moveTo>
                    <a:pt x="0" y="0"/>
                  </a:moveTo>
                  <a:lnTo>
                    <a:pt x="10487818" y="0"/>
                  </a:lnTo>
                  <a:lnTo>
                    <a:pt x="10487818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9" name="Google Shape;229;p6"/>
            <p:cNvSpPr txBox="1"/>
            <p:nvPr/>
          </p:nvSpPr>
          <p:spPr>
            <a:xfrm>
              <a:off x="0" y="-76200"/>
              <a:ext cx="10487818" cy="655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Antes de la era digital, gestión manual de datos.</a:t>
              </a:r>
              <a:endParaRPr/>
            </a:p>
          </p:txBody>
        </p:sp>
      </p:grpSp>
      <p:sp>
        <p:nvSpPr>
          <p:cNvPr id="230" name="Google Shape;230;p6"/>
          <p:cNvSpPr/>
          <p:nvPr/>
        </p:nvSpPr>
        <p:spPr>
          <a:xfrm>
            <a:off x="8381181" y="5070574"/>
            <a:ext cx="814673" cy="38100"/>
          </a:xfrm>
          <a:custGeom>
            <a:rect b="b" l="l" r="r" t="t"/>
            <a:pathLst>
              <a:path extrusionOk="0" h="50800" w="1086231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060831" y="0"/>
                </a:lnTo>
                <a:cubicBezTo>
                  <a:pt x="1074801" y="0"/>
                  <a:pt x="1086231" y="11430"/>
                  <a:pt x="1086231" y="25400"/>
                </a:cubicBezTo>
                <a:cubicBezTo>
                  <a:pt x="1086231" y="39370"/>
                  <a:pt x="1074801" y="50800"/>
                  <a:pt x="1060831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7808342" y="4784229"/>
            <a:ext cx="610933" cy="610933"/>
          </a:xfrm>
          <a:custGeom>
            <a:rect b="b" l="l" r="r" t="t"/>
            <a:pathLst>
              <a:path extrusionOk="0" h="814578" w="814578">
                <a:moveTo>
                  <a:pt x="0" y="54356"/>
                </a:moveTo>
                <a:cubicBezTo>
                  <a:pt x="0" y="24257"/>
                  <a:pt x="24257" y="0"/>
                  <a:pt x="54356" y="0"/>
                </a:cubicBezTo>
                <a:lnTo>
                  <a:pt x="760222" y="0"/>
                </a:lnTo>
                <a:cubicBezTo>
                  <a:pt x="790194" y="0"/>
                  <a:pt x="814578" y="24257"/>
                  <a:pt x="814578" y="54356"/>
                </a:cubicBezTo>
                <a:lnTo>
                  <a:pt x="814578" y="760222"/>
                </a:lnTo>
                <a:cubicBezTo>
                  <a:pt x="814578" y="790194"/>
                  <a:pt x="790321" y="814578"/>
                  <a:pt x="760222" y="814578"/>
                </a:cubicBezTo>
                <a:lnTo>
                  <a:pt x="54356" y="814578"/>
                </a:lnTo>
                <a:cubicBezTo>
                  <a:pt x="24257" y="814578"/>
                  <a:pt x="0" y="790321"/>
                  <a:pt x="0" y="760222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6"/>
          <p:cNvGrpSpPr/>
          <p:nvPr/>
        </p:nvGrpSpPr>
        <p:grpSpPr>
          <a:xfrm>
            <a:off x="7922046" y="4850011"/>
            <a:ext cx="383381" cy="479226"/>
            <a:chOff x="0" y="0"/>
            <a:chExt cx="511175" cy="638968"/>
          </a:xfrm>
        </p:grpSpPr>
        <p:sp>
          <p:nvSpPr>
            <p:cNvPr id="233" name="Google Shape;233;p6"/>
            <p:cNvSpPr/>
            <p:nvPr/>
          </p:nvSpPr>
          <p:spPr>
            <a:xfrm>
              <a:off x="0" y="0"/>
              <a:ext cx="511175" cy="638968"/>
            </a:xfrm>
            <a:custGeom>
              <a:rect b="b" l="l" r="r" t="t"/>
              <a:pathLst>
                <a:path extrusionOk="0" h="638968" w="511175">
                  <a:moveTo>
                    <a:pt x="0" y="0"/>
                  </a:moveTo>
                  <a:lnTo>
                    <a:pt x="511175" y="0"/>
                  </a:lnTo>
                  <a:lnTo>
                    <a:pt x="511175" y="638968"/>
                  </a:lnTo>
                  <a:lnTo>
                    <a:pt x="0" y="638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4" name="Google Shape;234;p6"/>
            <p:cNvSpPr txBox="1"/>
            <p:nvPr/>
          </p:nvSpPr>
          <p:spPr>
            <a:xfrm>
              <a:off x="0" y="38100"/>
              <a:ext cx="511175" cy="600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  <a:endParaRPr/>
            </a:p>
          </p:txBody>
        </p:sp>
      </p:grpSp>
      <p:grpSp>
        <p:nvGrpSpPr>
          <p:cNvPr id="235" name="Google Shape;235;p6"/>
          <p:cNvGrpSpPr/>
          <p:nvPr/>
        </p:nvGrpSpPr>
        <p:grpSpPr>
          <a:xfrm>
            <a:off x="9471720" y="4856113"/>
            <a:ext cx="3194894" cy="420737"/>
            <a:chOff x="0" y="-28575"/>
            <a:chExt cx="4259858" cy="560983"/>
          </a:xfrm>
        </p:grpSpPr>
        <p:sp>
          <p:nvSpPr>
            <p:cNvPr id="236" name="Google Shape;236;p6"/>
            <p:cNvSpPr/>
            <p:nvPr/>
          </p:nvSpPr>
          <p:spPr>
            <a:xfrm>
              <a:off x="0" y="0"/>
              <a:ext cx="4259858" cy="532408"/>
            </a:xfrm>
            <a:custGeom>
              <a:rect b="b" l="l" r="r" t="t"/>
              <a:pathLst>
                <a:path extrusionOk="0" h="532408" w="4259858">
                  <a:moveTo>
                    <a:pt x="0" y="0"/>
                  </a:moveTo>
                  <a:lnTo>
                    <a:pt x="4259858" y="0"/>
                  </a:lnTo>
                  <a:lnTo>
                    <a:pt x="4259858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7" name="Google Shape;237;p6"/>
            <p:cNvSpPr txBox="1"/>
            <p:nvPr/>
          </p:nvSpPr>
          <p:spPr>
            <a:xfrm>
              <a:off x="0" y="-28575"/>
              <a:ext cx="4259858" cy="560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Era Digital</a:t>
              </a:r>
              <a:endParaRPr/>
            </a:p>
          </p:txBody>
        </p:sp>
      </p:grpSp>
      <p:grpSp>
        <p:nvGrpSpPr>
          <p:cNvPr id="238" name="Google Shape;238;p6"/>
          <p:cNvGrpSpPr/>
          <p:nvPr/>
        </p:nvGrpSpPr>
        <p:grpSpPr>
          <a:xfrm>
            <a:off x="9471720" y="5382518"/>
            <a:ext cx="7865864" cy="491729"/>
            <a:chOff x="0" y="-76200"/>
            <a:chExt cx="10487818" cy="655638"/>
          </a:xfrm>
        </p:grpSpPr>
        <p:sp>
          <p:nvSpPr>
            <p:cNvPr id="239" name="Google Shape;239;p6"/>
            <p:cNvSpPr/>
            <p:nvPr/>
          </p:nvSpPr>
          <p:spPr>
            <a:xfrm>
              <a:off x="0" y="0"/>
              <a:ext cx="10487818" cy="579438"/>
            </a:xfrm>
            <a:custGeom>
              <a:rect b="b" l="l" r="r" t="t"/>
              <a:pathLst>
                <a:path extrusionOk="0" h="579438" w="10487818">
                  <a:moveTo>
                    <a:pt x="0" y="0"/>
                  </a:moveTo>
                  <a:lnTo>
                    <a:pt x="10487818" y="0"/>
                  </a:lnTo>
                  <a:lnTo>
                    <a:pt x="10487818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0" name="Google Shape;240;p6"/>
            <p:cNvSpPr txBox="1"/>
            <p:nvPr/>
          </p:nvSpPr>
          <p:spPr>
            <a:xfrm>
              <a:off x="0" y="-76200"/>
              <a:ext cx="10487818" cy="655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Computadoras simplifican procesamiento básico de datos.</a:t>
              </a:r>
              <a:endParaRPr/>
            </a:p>
          </p:txBody>
        </p:sp>
      </p:grpSp>
      <p:sp>
        <p:nvSpPr>
          <p:cNvPr id="241" name="Google Shape;241;p6"/>
          <p:cNvSpPr/>
          <p:nvPr/>
        </p:nvSpPr>
        <p:spPr>
          <a:xfrm>
            <a:off x="8381181" y="6703665"/>
            <a:ext cx="814673" cy="38100"/>
          </a:xfrm>
          <a:custGeom>
            <a:rect b="b" l="l" r="r" t="t"/>
            <a:pathLst>
              <a:path extrusionOk="0" h="50800" w="1086231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060831" y="0"/>
                </a:lnTo>
                <a:cubicBezTo>
                  <a:pt x="1074801" y="0"/>
                  <a:pt x="1086231" y="11430"/>
                  <a:pt x="1086231" y="25400"/>
                </a:cubicBezTo>
                <a:cubicBezTo>
                  <a:pt x="1086231" y="39370"/>
                  <a:pt x="1074801" y="50800"/>
                  <a:pt x="1060831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>
            <a:off x="7808342" y="6417320"/>
            <a:ext cx="610933" cy="610933"/>
          </a:xfrm>
          <a:custGeom>
            <a:rect b="b" l="l" r="r" t="t"/>
            <a:pathLst>
              <a:path extrusionOk="0" h="814578" w="814578">
                <a:moveTo>
                  <a:pt x="0" y="54356"/>
                </a:moveTo>
                <a:cubicBezTo>
                  <a:pt x="0" y="24257"/>
                  <a:pt x="24257" y="0"/>
                  <a:pt x="54356" y="0"/>
                </a:cubicBezTo>
                <a:lnTo>
                  <a:pt x="760222" y="0"/>
                </a:lnTo>
                <a:cubicBezTo>
                  <a:pt x="790194" y="0"/>
                  <a:pt x="814578" y="24257"/>
                  <a:pt x="814578" y="54356"/>
                </a:cubicBezTo>
                <a:lnTo>
                  <a:pt x="814578" y="760222"/>
                </a:lnTo>
                <a:cubicBezTo>
                  <a:pt x="814578" y="790194"/>
                  <a:pt x="790321" y="814578"/>
                  <a:pt x="760222" y="814578"/>
                </a:cubicBezTo>
                <a:lnTo>
                  <a:pt x="54356" y="814578"/>
                </a:lnTo>
                <a:cubicBezTo>
                  <a:pt x="24257" y="814578"/>
                  <a:pt x="0" y="790321"/>
                  <a:pt x="0" y="760222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6"/>
          <p:cNvGrpSpPr/>
          <p:nvPr/>
        </p:nvGrpSpPr>
        <p:grpSpPr>
          <a:xfrm>
            <a:off x="7922046" y="6483102"/>
            <a:ext cx="383381" cy="479226"/>
            <a:chOff x="0" y="0"/>
            <a:chExt cx="511175" cy="638968"/>
          </a:xfrm>
        </p:grpSpPr>
        <p:sp>
          <p:nvSpPr>
            <p:cNvPr id="244" name="Google Shape;244;p6"/>
            <p:cNvSpPr/>
            <p:nvPr/>
          </p:nvSpPr>
          <p:spPr>
            <a:xfrm>
              <a:off x="0" y="0"/>
              <a:ext cx="511175" cy="638968"/>
            </a:xfrm>
            <a:custGeom>
              <a:rect b="b" l="l" r="r" t="t"/>
              <a:pathLst>
                <a:path extrusionOk="0" h="638968" w="511175">
                  <a:moveTo>
                    <a:pt x="0" y="0"/>
                  </a:moveTo>
                  <a:lnTo>
                    <a:pt x="511175" y="0"/>
                  </a:lnTo>
                  <a:lnTo>
                    <a:pt x="511175" y="638968"/>
                  </a:lnTo>
                  <a:lnTo>
                    <a:pt x="0" y="638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5" name="Google Shape;245;p6"/>
            <p:cNvSpPr txBox="1"/>
            <p:nvPr/>
          </p:nvSpPr>
          <p:spPr>
            <a:xfrm>
              <a:off x="0" y="38100"/>
              <a:ext cx="511175" cy="600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  <a:endParaRPr/>
            </a:p>
          </p:txBody>
        </p:sp>
      </p:grpSp>
      <p:grpSp>
        <p:nvGrpSpPr>
          <p:cNvPr id="246" name="Google Shape;246;p6"/>
          <p:cNvGrpSpPr/>
          <p:nvPr/>
        </p:nvGrpSpPr>
        <p:grpSpPr>
          <a:xfrm>
            <a:off x="9471720" y="6489204"/>
            <a:ext cx="3194894" cy="420737"/>
            <a:chOff x="0" y="-28575"/>
            <a:chExt cx="4259858" cy="560983"/>
          </a:xfrm>
        </p:grpSpPr>
        <p:sp>
          <p:nvSpPr>
            <p:cNvPr id="247" name="Google Shape;247;p6"/>
            <p:cNvSpPr/>
            <p:nvPr/>
          </p:nvSpPr>
          <p:spPr>
            <a:xfrm>
              <a:off x="0" y="0"/>
              <a:ext cx="4259858" cy="532408"/>
            </a:xfrm>
            <a:custGeom>
              <a:rect b="b" l="l" r="r" t="t"/>
              <a:pathLst>
                <a:path extrusionOk="0" h="532408" w="4259858">
                  <a:moveTo>
                    <a:pt x="0" y="0"/>
                  </a:moveTo>
                  <a:lnTo>
                    <a:pt x="4259858" y="0"/>
                  </a:lnTo>
                  <a:lnTo>
                    <a:pt x="4259858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8" name="Google Shape;248;p6"/>
            <p:cNvSpPr txBox="1"/>
            <p:nvPr/>
          </p:nvSpPr>
          <p:spPr>
            <a:xfrm>
              <a:off x="0" y="-28575"/>
              <a:ext cx="4259858" cy="560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Expansión</a:t>
              </a:r>
              <a:endParaRPr/>
            </a:p>
          </p:txBody>
        </p:sp>
      </p:grpSp>
      <p:grpSp>
        <p:nvGrpSpPr>
          <p:cNvPr id="249" name="Google Shape;249;p6"/>
          <p:cNvGrpSpPr/>
          <p:nvPr/>
        </p:nvGrpSpPr>
        <p:grpSpPr>
          <a:xfrm>
            <a:off x="9471720" y="7015609"/>
            <a:ext cx="7865864" cy="491729"/>
            <a:chOff x="0" y="-76200"/>
            <a:chExt cx="10487818" cy="655638"/>
          </a:xfrm>
        </p:grpSpPr>
        <p:sp>
          <p:nvSpPr>
            <p:cNvPr id="250" name="Google Shape;250;p6"/>
            <p:cNvSpPr/>
            <p:nvPr/>
          </p:nvSpPr>
          <p:spPr>
            <a:xfrm>
              <a:off x="0" y="0"/>
              <a:ext cx="10487818" cy="579438"/>
            </a:xfrm>
            <a:custGeom>
              <a:rect b="b" l="l" r="r" t="t"/>
              <a:pathLst>
                <a:path extrusionOk="0" h="579438" w="10487818">
                  <a:moveTo>
                    <a:pt x="0" y="0"/>
                  </a:moveTo>
                  <a:lnTo>
                    <a:pt x="10487818" y="0"/>
                  </a:lnTo>
                  <a:lnTo>
                    <a:pt x="10487818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1" name="Google Shape;251;p6"/>
            <p:cNvSpPr txBox="1"/>
            <p:nvPr/>
          </p:nvSpPr>
          <p:spPr>
            <a:xfrm>
              <a:off x="0" y="-76200"/>
              <a:ext cx="10487818" cy="655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Fin siglo XX, uso masivo en gobierno y empresas.</a:t>
              </a:r>
              <a:endParaRPr/>
            </a:p>
          </p:txBody>
        </p:sp>
      </p:grpSp>
      <p:sp>
        <p:nvSpPr>
          <p:cNvPr id="252" name="Google Shape;252;p6"/>
          <p:cNvSpPr/>
          <p:nvPr/>
        </p:nvSpPr>
        <p:spPr>
          <a:xfrm>
            <a:off x="8381181" y="8336756"/>
            <a:ext cx="814673" cy="38100"/>
          </a:xfrm>
          <a:custGeom>
            <a:rect b="b" l="l" r="r" t="t"/>
            <a:pathLst>
              <a:path extrusionOk="0" h="50800" w="1086231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060831" y="0"/>
                </a:lnTo>
                <a:cubicBezTo>
                  <a:pt x="1074801" y="0"/>
                  <a:pt x="1086231" y="11430"/>
                  <a:pt x="1086231" y="25400"/>
                </a:cubicBezTo>
                <a:cubicBezTo>
                  <a:pt x="1086231" y="39370"/>
                  <a:pt x="1074801" y="50800"/>
                  <a:pt x="1060831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6"/>
          <p:cNvSpPr/>
          <p:nvPr/>
        </p:nvSpPr>
        <p:spPr>
          <a:xfrm>
            <a:off x="7808342" y="8050411"/>
            <a:ext cx="610933" cy="610933"/>
          </a:xfrm>
          <a:custGeom>
            <a:rect b="b" l="l" r="r" t="t"/>
            <a:pathLst>
              <a:path extrusionOk="0" h="814578" w="814578">
                <a:moveTo>
                  <a:pt x="0" y="54356"/>
                </a:moveTo>
                <a:cubicBezTo>
                  <a:pt x="0" y="24257"/>
                  <a:pt x="24257" y="0"/>
                  <a:pt x="54356" y="0"/>
                </a:cubicBezTo>
                <a:lnTo>
                  <a:pt x="760222" y="0"/>
                </a:lnTo>
                <a:cubicBezTo>
                  <a:pt x="790194" y="0"/>
                  <a:pt x="814578" y="24257"/>
                  <a:pt x="814578" y="54356"/>
                </a:cubicBezTo>
                <a:lnTo>
                  <a:pt x="814578" y="760222"/>
                </a:lnTo>
                <a:cubicBezTo>
                  <a:pt x="814578" y="790194"/>
                  <a:pt x="790321" y="814578"/>
                  <a:pt x="760222" y="814578"/>
                </a:cubicBezTo>
                <a:lnTo>
                  <a:pt x="54356" y="814578"/>
                </a:lnTo>
                <a:cubicBezTo>
                  <a:pt x="24257" y="814578"/>
                  <a:pt x="0" y="790321"/>
                  <a:pt x="0" y="760222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6"/>
          <p:cNvGrpSpPr/>
          <p:nvPr/>
        </p:nvGrpSpPr>
        <p:grpSpPr>
          <a:xfrm>
            <a:off x="7922046" y="8116192"/>
            <a:ext cx="383381" cy="479226"/>
            <a:chOff x="0" y="0"/>
            <a:chExt cx="511175" cy="638968"/>
          </a:xfrm>
        </p:grpSpPr>
        <p:sp>
          <p:nvSpPr>
            <p:cNvPr id="255" name="Google Shape;255;p6"/>
            <p:cNvSpPr/>
            <p:nvPr/>
          </p:nvSpPr>
          <p:spPr>
            <a:xfrm>
              <a:off x="0" y="0"/>
              <a:ext cx="511175" cy="638968"/>
            </a:xfrm>
            <a:custGeom>
              <a:rect b="b" l="l" r="r" t="t"/>
              <a:pathLst>
                <a:path extrusionOk="0" h="638968" w="511175">
                  <a:moveTo>
                    <a:pt x="0" y="0"/>
                  </a:moveTo>
                  <a:lnTo>
                    <a:pt x="511175" y="0"/>
                  </a:lnTo>
                  <a:lnTo>
                    <a:pt x="511175" y="638968"/>
                  </a:lnTo>
                  <a:lnTo>
                    <a:pt x="0" y="638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6" name="Google Shape;256;p6"/>
            <p:cNvSpPr txBox="1"/>
            <p:nvPr/>
          </p:nvSpPr>
          <p:spPr>
            <a:xfrm>
              <a:off x="0" y="38100"/>
              <a:ext cx="511175" cy="600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  <a:endParaRPr/>
            </a:p>
          </p:txBody>
        </p:sp>
      </p:grpSp>
      <p:grpSp>
        <p:nvGrpSpPr>
          <p:cNvPr id="257" name="Google Shape;257;p6"/>
          <p:cNvGrpSpPr/>
          <p:nvPr/>
        </p:nvGrpSpPr>
        <p:grpSpPr>
          <a:xfrm>
            <a:off x="9471720" y="8122295"/>
            <a:ext cx="3194894" cy="420737"/>
            <a:chOff x="0" y="-28575"/>
            <a:chExt cx="4259858" cy="560983"/>
          </a:xfrm>
        </p:grpSpPr>
        <p:sp>
          <p:nvSpPr>
            <p:cNvPr id="258" name="Google Shape;258;p6"/>
            <p:cNvSpPr/>
            <p:nvPr/>
          </p:nvSpPr>
          <p:spPr>
            <a:xfrm>
              <a:off x="0" y="0"/>
              <a:ext cx="4259858" cy="532408"/>
            </a:xfrm>
            <a:custGeom>
              <a:rect b="b" l="l" r="r" t="t"/>
              <a:pathLst>
                <a:path extrusionOk="0" h="532408" w="4259858">
                  <a:moveTo>
                    <a:pt x="0" y="0"/>
                  </a:moveTo>
                  <a:lnTo>
                    <a:pt x="4259858" y="0"/>
                  </a:lnTo>
                  <a:lnTo>
                    <a:pt x="4259858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9" name="Google Shape;259;p6"/>
            <p:cNvSpPr txBox="1"/>
            <p:nvPr/>
          </p:nvSpPr>
          <p:spPr>
            <a:xfrm>
              <a:off x="0" y="-28575"/>
              <a:ext cx="4259858" cy="560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IA y Big Data</a:t>
              </a:r>
              <a:endParaRPr/>
            </a:p>
          </p:txBody>
        </p:sp>
      </p:grpSp>
      <p:grpSp>
        <p:nvGrpSpPr>
          <p:cNvPr id="260" name="Google Shape;260;p6"/>
          <p:cNvGrpSpPr/>
          <p:nvPr/>
        </p:nvGrpSpPr>
        <p:grpSpPr>
          <a:xfrm>
            <a:off x="9471720" y="8648700"/>
            <a:ext cx="7865864" cy="491729"/>
            <a:chOff x="0" y="-76200"/>
            <a:chExt cx="10487818" cy="655638"/>
          </a:xfrm>
        </p:grpSpPr>
        <p:sp>
          <p:nvSpPr>
            <p:cNvPr id="261" name="Google Shape;261;p6"/>
            <p:cNvSpPr/>
            <p:nvPr/>
          </p:nvSpPr>
          <p:spPr>
            <a:xfrm>
              <a:off x="0" y="0"/>
              <a:ext cx="10487818" cy="579438"/>
            </a:xfrm>
            <a:custGeom>
              <a:rect b="b" l="l" r="r" t="t"/>
              <a:pathLst>
                <a:path extrusionOk="0" h="579438" w="10487818">
                  <a:moveTo>
                    <a:pt x="0" y="0"/>
                  </a:moveTo>
                  <a:lnTo>
                    <a:pt x="10487818" y="0"/>
                  </a:lnTo>
                  <a:lnTo>
                    <a:pt x="10487818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2" name="Google Shape;262;p6"/>
            <p:cNvSpPr txBox="1"/>
            <p:nvPr/>
          </p:nvSpPr>
          <p:spPr>
            <a:xfrm>
              <a:off x="0" y="-76200"/>
              <a:ext cx="10487818" cy="655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Presente: inteligencia artificial y análisis avanzado.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71" name="Google Shape;271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grpSp>
        <p:nvGrpSpPr>
          <p:cNvPr id="273" name="Google Shape;273;p7"/>
          <p:cNvGrpSpPr/>
          <p:nvPr/>
        </p:nvGrpSpPr>
        <p:grpSpPr>
          <a:xfrm>
            <a:off x="1047155" y="2896047"/>
            <a:ext cx="14247465" cy="922883"/>
            <a:chOff x="0" y="-57150"/>
            <a:chExt cx="18996620" cy="1230512"/>
          </a:xfrm>
        </p:grpSpPr>
        <p:sp>
          <p:nvSpPr>
            <p:cNvPr id="274" name="Google Shape;274;p7"/>
            <p:cNvSpPr/>
            <p:nvPr/>
          </p:nvSpPr>
          <p:spPr>
            <a:xfrm>
              <a:off x="0" y="0"/>
              <a:ext cx="18996620" cy="1173362"/>
            </a:xfrm>
            <a:custGeom>
              <a:rect b="b" l="l" r="r" t="t"/>
              <a:pathLst>
                <a:path extrusionOk="0" h="1173362" w="18996620">
                  <a:moveTo>
                    <a:pt x="0" y="0"/>
                  </a:moveTo>
                  <a:lnTo>
                    <a:pt x="18996620" y="0"/>
                  </a:lnTo>
                  <a:lnTo>
                    <a:pt x="18996620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5" name="Google Shape;275;p7"/>
            <p:cNvSpPr txBox="1"/>
            <p:nvPr/>
          </p:nvSpPr>
          <p:spPr>
            <a:xfrm>
              <a:off x="0" y="-57150"/>
              <a:ext cx="18996620" cy="1230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Tipos de Sistemas de Información</a:t>
              </a: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1047155" y="4538216"/>
            <a:ext cx="3501032" cy="468511"/>
            <a:chOff x="0" y="-38100"/>
            <a:chExt cx="4668043" cy="624682"/>
          </a:xfrm>
        </p:grpSpPr>
        <p:sp>
          <p:nvSpPr>
            <p:cNvPr id="277" name="Google Shape;277;p7"/>
            <p:cNvSpPr/>
            <p:nvPr/>
          </p:nvSpPr>
          <p:spPr>
            <a:xfrm>
              <a:off x="0" y="0"/>
              <a:ext cx="4668043" cy="586582"/>
            </a:xfrm>
            <a:custGeom>
              <a:rect b="b" l="l" r="r" t="t"/>
              <a:pathLst>
                <a:path extrusionOk="0" h="586582" w="4668043">
                  <a:moveTo>
                    <a:pt x="0" y="0"/>
                  </a:moveTo>
                  <a:lnTo>
                    <a:pt x="4668043" y="0"/>
                  </a:lnTo>
                  <a:lnTo>
                    <a:pt x="466804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8" name="Google Shape;278;p7"/>
            <p:cNvSpPr txBox="1"/>
            <p:nvPr/>
          </p:nvSpPr>
          <p:spPr>
            <a:xfrm>
              <a:off x="0" y="-38100"/>
              <a:ext cx="4668043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TPS</a:t>
              </a:r>
              <a:endParaRPr/>
            </a:p>
          </p:txBody>
        </p:sp>
      </p:grpSp>
      <p:grpSp>
        <p:nvGrpSpPr>
          <p:cNvPr id="279" name="Google Shape;279;p7"/>
          <p:cNvGrpSpPr/>
          <p:nvPr/>
        </p:nvGrpSpPr>
        <p:grpSpPr>
          <a:xfrm>
            <a:off x="1047155" y="5234434"/>
            <a:ext cx="3501032" cy="1028997"/>
            <a:chOff x="0" y="-95250"/>
            <a:chExt cx="4668043" cy="1371997"/>
          </a:xfrm>
        </p:grpSpPr>
        <p:sp>
          <p:nvSpPr>
            <p:cNvPr id="280" name="Google Shape;280;p7"/>
            <p:cNvSpPr/>
            <p:nvPr/>
          </p:nvSpPr>
          <p:spPr>
            <a:xfrm>
              <a:off x="0" y="0"/>
              <a:ext cx="4668043" cy="1276747"/>
            </a:xfrm>
            <a:custGeom>
              <a:rect b="b" l="l" r="r" t="t"/>
              <a:pathLst>
                <a:path extrusionOk="0" h="1276747" w="4668043">
                  <a:moveTo>
                    <a:pt x="0" y="0"/>
                  </a:moveTo>
                  <a:lnTo>
                    <a:pt x="4668043" y="0"/>
                  </a:lnTo>
                  <a:lnTo>
                    <a:pt x="46680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1" name="Google Shape;281;p7"/>
            <p:cNvSpPr txBox="1"/>
            <p:nvPr/>
          </p:nvSpPr>
          <p:spPr>
            <a:xfrm>
              <a:off x="0" y="-95250"/>
              <a:ext cx="4668043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Sistemas de procesamiento de transacciones.</a:t>
              </a:r>
              <a:endParaRPr/>
            </a:p>
          </p:txBody>
        </p:sp>
      </p:grpSp>
      <p:grpSp>
        <p:nvGrpSpPr>
          <p:cNvPr id="282" name="Google Shape;282;p7"/>
          <p:cNvGrpSpPr/>
          <p:nvPr/>
        </p:nvGrpSpPr>
        <p:grpSpPr>
          <a:xfrm>
            <a:off x="5287566" y="4538216"/>
            <a:ext cx="3501032" cy="468511"/>
            <a:chOff x="0" y="-38100"/>
            <a:chExt cx="4668043" cy="624682"/>
          </a:xfrm>
        </p:grpSpPr>
        <p:sp>
          <p:nvSpPr>
            <p:cNvPr id="283" name="Google Shape;283;p7"/>
            <p:cNvSpPr/>
            <p:nvPr/>
          </p:nvSpPr>
          <p:spPr>
            <a:xfrm>
              <a:off x="0" y="0"/>
              <a:ext cx="4668043" cy="586582"/>
            </a:xfrm>
            <a:custGeom>
              <a:rect b="b" l="l" r="r" t="t"/>
              <a:pathLst>
                <a:path extrusionOk="0" h="586582" w="4668043">
                  <a:moveTo>
                    <a:pt x="0" y="0"/>
                  </a:moveTo>
                  <a:lnTo>
                    <a:pt x="4668043" y="0"/>
                  </a:lnTo>
                  <a:lnTo>
                    <a:pt x="466804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4" name="Google Shape;284;p7"/>
            <p:cNvSpPr txBox="1"/>
            <p:nvPr/>
          </p:nvSpPr>
          <p:spPr>
            <a:xfrm>
              <a:off x="0" y="-38100"/>
              <a:ext cx="4668043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MIS</a:t>
              </a:r>
              <a:endParaRPr/>
            </a:p>
          </p:txBody>
        </p:sp>
      </p:grpSp>
      <p:grpSp>
        <p:nvGrpSpPr>
          <p:cNvPr id="285" name="Google Shape;285;p7"/>
          <p:cNvGrpSpPr/>
          <p:nvPr/>
        </p:nvGrpSpPr>
        <p:grpSpPr>
          <a:xfrm>
            <a:off x="5287566" y="5234434"/>
            <a:ext cx="3501032" cy="1028997"/>
            <a:chOff x="0" y="-95250"/>
            <a:chExt cx="4668043" cy="1371997"/>
          </a:xfrm>
        </p:grpSpPr>
        <p:sp>
          <p:nvSpPr>
            <p:cNvPr id="286" name="Google Shape;286;p7"/>
            <p:cNvSpPr/>
            <p:nvPr/>
          </p:nvSpPr>
          <p:spPr>
            <a:xfrm>
              <a:off x="0" y="0"/>
              <a:ext cx="4668043" cy="1276747"/>
            </a:xfrm>
            <a:custGeom>
              <a:rect b="b" l="l" r="r" t="t"/>
              <a:pathLst>
                <a:path extrusionOk="0" h="1276747" w="4668043">
                  <a:moveTo>
                    <a:pt x="0" y="0"/>
                  </a:moveTo>
                  <a:lnTo>
                    <a:pt x="4668043" y="0"/>
                  </a:lnTo>
                  <a:lnTo>
                    <a:pt x="46680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7" name="Google Shape;287;p7"/>
            <p:cNvSpPr txBox="1"/>
            <p:nvPr/>
          </p:nvSpPr>
          <p:spPr>
            <a:xfrm>
              <a:off x="0" y="-95250"/>
              <a:ext cx="4668043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Información gerencial para decisiones.</a:t>
              </a:r>
              <a:endParaRPr/>
            </a:p>
          </p:txBody>
        </p:sp>
      </p:grpSp>
      <p:grpSp>
        <p:nvGrpSpPr>
          <p:cNvPr id="288" name="Google Shape;288;p7"/>
          <p:cNvGrpSpPr/>
          <p:nvPr/>
        </p:nvGrpSpPr>
        <p:grpSpPr>
          <a:xfrm>
            <a:off x="9527976" y="4538216"/>
            <a:ext cx="3501032" cy="468511"/>
            <a:chOff x="0" y="-38100"/>
            <a:chExt cx="4668043" cy="624682"/>
          </a:xfrm>
        </p:grpSpPr>
        <p:sp>
          <p:nvSpPr>
            <p:cNvPr id="289" name="Google Shape;289;p7"/>
            <p:cNvSpPr/>
            <p:nvPr/>
          </p:nvSpPr>
          <p:spPr>
            <a:xfrm>
              <a:off x="0" y="0"/>
              <a:ext cx="4668043" cy="586582"/>
            </a:xfrm>
            <a:custGeom>
              <a:rect b="b" l="l" r="r" t="t"/>
              <a:pathLst>
                <a:path extrusionOk="0" h="586582" w="4668043">
                  <a:moveTo>
                    <a:pt x="0" y="0"/>
                  </a:moveTo>
                  <a:lnTo>
                    <a:pt x="4668043" y="0"/>
                  </a:lnTo>
                  <a:lnTo>
                    <a:pt x="466804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0" name="Google Shape;290;p7"/>
            <p:cNvSpPr txBox="1"/>
            <p:nvPr/>
          </p:nvSpPr>
          <p:spPr>
            <a:xfrm>
              <a:off x="0" y="-38100"/>
              <a:ext cx="4668043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DSS</a:t>
              </a:r>
              <a:endParaRPr/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9527976" y="5234434"/>
            <a:ext cx="3501032" cy="1028997"/>
            <a:chOff x="0" y="-95250"/>
            <a:chExt cx="4668043" cy="1371997"/>
          </a:xfrm>
        </p:grpSpPr>
        <p:sp>
          <p:nvSpPr>
            <p:cNvPr id="292" name="Google Shape;292;p7"/>
            <p:cNvSpPr/>
            <p:nvPr/>
          </p:nvSpPr>
          <p:spPr>
            <a:xfrm>
              <a:off x="0" y="0"/>
              <a:ext cx="4668043" cy="1276747"/>
            </a:xfrm>
            <a:custGeom>
              <a:rect b="b" l="l" r="r" t="t"/>
              <a:pathLst>
                <a:path extrusionOk="0" h="1276747" w="4668043">
                  <a:moveTo>
                    <a:pt x="0" y="0"/>
                  </a:moveTo>
                  <a:lnTo>
                    <a:pt x="4668043" y="0"/>
                  </a:lnTo>
                  <a:lnTo>
                    <a:pt x="46680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3" name="Google Shape;293;p7"/>
            <p:cNvSpPr txBox="1"/>
            <p:nvPr/>
          </p:nvSpPr>
          <p:spPr>
            <a:xfrm>
              <a:off x="0" y="-95250"/>
              <a:ext cx="4668043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Soporte a decisiones complejas.</a:t>
              </a:r>
              <a:endParaRPr/>
            </a:p>
          </p:txBody>
        </p:sp>
      </p:grpSp>
      <p:grpSp>
        <p:nvGrpSpPr>
          <p:cNvPr id="294" name="Google Shape;294;p7"/>
          <p:cNvGrpSpPr/>
          <p:nvPr/>
        </p:nvGrpSpPr>
        <p:grpSpPr>
          <a:xfrm>
            <a:off x="13768387" y="4538216"/>
            <a:ext cx="3501032" cy="468511"/>
            <a:chOff x="0" y="-38100"/>
            <a:chExt cx="4668043" cy="624682"/>
          </a:xfrm>
        </p:grpSpPr>
        <p:sp>
          <p:nvSpPr>
            <p:cNvPr id="295" name="Google Shape;295;p7"/>
            <p:cNvSpPr/>
            <p:nvPr/>
          </p:nvSpPr>
          <p:spPr>
            <a:xfrm>
              <a:off x="0" y="0"/>
              <a:ext cx="4668043" cy="586582"/>
            </a:xfrm>
            <a:custGeom>
              <a:rect b="b" l="l" r="r" t="t"/>
              <a:pathLst>
                <a:path extrusionOk="0" h="586582" w="4668043">
                  <a:moveTo>
                    <a:pt x="0" y="0"/>
                  </a:moveTo>
                  <a:lnTo>
                    <a:pt x="4668043" y="0"/>
                  </a:lnTo>
                  <a:lnTo>
                    <a:pt x="466804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6" name="Google Shape;296;p7"/>
            <p:cNvSpPr txBox="1"/>
            <p:nvPr/>
          </p:nvSpPr>
          <p:spPr>
            <a:xfrm>
              <a:off x="0" y="-38100"/>
              <a:ext cx="4668043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EIS</a:t>
              </a:r>
              <a:endParaRPr/>
            </a:p>
          </p:txBody>
        </p:sp>
      </p:grpSp>
      <p:grpSp>
        <p:nvGrpSpPr>
          <p:cNvPr id="297" name="Google Shape;297;p7"/>
          <p:cNvGrpSpPr/>
          <p:nvPr/>
        </p:nvGrpSpPr>
        <p:grpSpPr>
          <a:xfrm>
            <a:off x="13768387" y="5234434"/>
            <a:ext cx="3501032" cy="1028997"/>
            <a:chOff x="0" y="-95250"/>
            <a:chExt cx="4668043" cy="1371997"/>
          </a:xfrm>
        </p:grpSpPr>
        <p:sp>
          <p:nvSpPr>
            <p:cNvPr id="298" name="Google Shape;298;p7"/>
            <p:cNvSpPr/>
            <p:nvPr/>
          </p:nvSpPr>
          <p:spPr>
            <a:xfrm>
              <a:off x="0" y="0"/>
              <a:ext cx="4668043" cy="1276747"/>
            </a:xfrm>
            <a:custGeom>
              <a:rect b="b" l="l" r="r" t="t"/>
              <a:pathLst>
                <a:path extrusionOk="0" h="1276747" w="4668043">
                  <a:moveTo>
                    <a:pt x="0" y="0"/>
                  </a:moveTo>
                  <a:lnTo>
                    <a:pt x="4668043" y="0"/>
                  </a:lnTo>
                  <a:lnTo>
                    <a:pt x="46680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9" name="Google Shape;299;p7"/>
            <p:cNvSpPr txBox="1"/>
            <p:nvPr/>
          </p:nvSpPr>
          <p:spPr>
            <a:xfrm>
              <a:off x="0" y="-95250"/>
              <a:ext cx="4668043" cy="137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Información ejecutiva resumida.</a:t>
              </a:r>
              <a:endParaRPr/>
            </a:p>
          </p:txBody>
        </p:sp>
      </p:grpSp>
      <p:grpSp>
        <p:nvGrpSpPr>
          <p:cNvPr id="300" name="Google Shape;300;p7"/>
          <p:cNvGrpSpPr/>
          <p:nvPr/>
        </p:nvGrpSpPr>
        <p:grpSpPr>
          <a:xfrm>
            <a:off x="1047155" y="6797724"/>
            <a:ext cx="16193691" cy="550218"/>
            <a:chOff x="0" y="-95250"/>
            <a:chExt cx="21591588" cy="733623"/>
          </a:xfrm>
        </p:grpSpPr>
        <p:sp>
          <p:nvSpPr>
            <p:cNvPr id="301" name="Google Shape;301;p7"/>
            <p:cNvSpPr/>
            <p:nvPr/>
          </p:nvSpPr>
          <p:spPr>
            <a:xfrm>
              <a:off x="0" y="0"/>
              <a:ext cx="21591588" cy="638373"/>
            </a:xfrm>
            <a:custGeom>
              <a:rect b="b" l="l" r="r" t="t"/>
              <a:pathLst>
                <a:path extrusionOk="0" h="638373" w="21591588">
                  <a:moveTo>
                    <a:pt x="0" y="0"/>
                  </a:moveTo>
                  <a:lnTo>
                    <a:pt x="21591588" y="0"/>
                  </a:lnTo>
                  <a:lnTo>
                    <a:pt x="21591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2" name="Google Shape;302;p7"/>
            <p:cNvSpPr txBox="1"/>
            <p:nvPr/>
          </p:nvSpPr>
          <p:spPr>
            <a:xfrm>
              <a:off x="0" y="-95250"/>
              <a:ext cx="21591587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Sistemas expertos e inteligencia artificial completan el panorama.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11" name="Google Shape;311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sp>
        <p:nvSpPr>
          <p:cNvPr descr="preencoded.png" id="313" name="Google Shape;313;p8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4" name="Google Shape;314;p8"/>
          <p:cNvGrpSpPr/>
          <p:nvPr/>
        </p:nvGrpSpPr>
        <p:grpSpPr>
          <a:xfrm>
            <a:off x="950416" y="1110853"/>
            <a:ext cx="9529168" cy="1632943"/>
            <a:chOff x="0" y="-47625"/>
            <a:chExt cx="12705557" cy="2177257"/>
          </a:xfrm>
        </p:grpSpPr>
        <p:sp>
          <p:nvSpPr>
            <p:cNvPr id="315" name="Google Shape;315;p8"/>
            <p:cNvSpPr/>
            <p:nvPr/>
          </p:nvSpPr>
          <p:spPr>
            <a:xfrm>
              <a:off x="0" y="0"/>
              <a:ext cx="12705557" cy="2129632"/>
            </a:xfrm>
            <a:custGeom>
              <a:rect b="b" l="l" r="r" t="t"/>
              <a:pathLst>
                <a:path extrusionOk="0" h="2129632" w="12705557">
                  <a:moveTo>
                    <a:pt x="0" y="0"/>
                  </a:moveTo>
                  <a:lnTo>
                    <a:pt x="12705557" y="0"/>
                  </a:lnTo>
                  <a:lnTo>
                    <a:pt x="12705557" y="2129632"/>
                  </a:lnTo>
                  <a:lnTo>
                    <a:pt x="0" y="2129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6" name="Google Shape;316;p8"/>
            <p:cNvSpPr txBox="1"/>
            <p:nvPr/>
          </p:nvSpPr>
          <p:spPr>
            <a:xfrm>
              <a:off x="0" y="-47625"/>
              <a:ext cx="12705557" cy="2177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99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Componentes Básicos de un Sistema</a:t>
              </a:r>
              <a:endParaRPr/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950416" y="3151138"/>
            <a:ext cx="610933" cy="610933"/>
          </a:xfrm>
          <a:custGeom>
            <a:rect b="b" l="l" r="r" t="t"/>
            <a:pathLst>
              <a:path extrusionOk="0" h="814578" w="814578">
                <a:moveTo>
                  <a:pt x="0" y="54356"/>
                </a:moveTo>
                <a:cubicBezTo>
                  <a:pt x="0" y="24257"/>
                  <a:pt x="24257" y="0"/>
                  <a:pt x="54356" y="0"/>
                </a:cubicBezTo>
                <a:lnTo>
                  <a:pt x="760222" y="0"/>
                </a:lnTo>
                <a:cubicBezTo>
                  <a:pt x="790194" y="0"/>
                  <a:pt x="814578" y="24257"/>
                  <a:pt x="814578" y="54356"/>
                </a:cubicBezTo>
                <a:lnTo>
                  <a:pt x="814578" y="760222"/>
                </a:lnTo>
                <a:cubicBezTo>
                  <a:pt x="814578" y="790194"/>
                  <a:pt x="790321" y="814578"/>
                  <a:pt x="760222" y="814578"/>
                </a:cubicBezTo>
                <a:lnTo>
                  <a:pt x="54356" y="814578"/>
                </a:lnTo>
                <a:cubicBezTo>
                  <a:pt x="24257" y="814578"/>
                  <a:pt x="0" y="790321"/>
                  <a:pt x="0" y="760222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8"/>
          <p:cNvGrpSpPr/>
          <p:nvPr/>
        </p:nvGrpSpPr>
        <p:grpSpPr>
          <a:xfrm>
            <a:off x="1832819" y="3223021"/>
            <a:ext cx="3194894" cy="420737"/>
            <a:chOff x="0" y="-28575"/>
            <a:chExt cx="4259858" cy="560983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4259858" cy="532408"/>
            </a:xfrm>
            <a:custGeom>
              <a:rect b="b" l="l" r="r" t="t"/>
              <a:pathLst>
                <a:path extrusionOk="0" h="532408" w="4259858">
                  <a:moveTo>
                    <a:pt x="0" y="0"/>
                  </a:moveTo>
                  <a:lnTo>
                    <a:pt x="4259858" y="0"/>
                  </a:lnTo>
                  <a:lnTo>
                    <a:pt x="4259858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0" name="Google Shape;320;p8"/>
            <p:cNvSpPr txBox="1"/>
            <p:nvPr/>
          </p:nvSpPr>
          <p:spPr>
            <a:xfrm>
              <a:off x="0" y="-28575"/>
              <a:ext cx="4259858" cy="560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Hardware</a:t>
              </a:r>
              <a:endParaRPr/>
            </a:p>
          </p:txBody>
        </p:sp>
      </p:grpSp>
      <p:grpSp>
        <p:nvGrpSpPr>
          <p:cNvPr id="321" name="Google Shape;321;p8"/>
          <p:cNvGrpSpPr/>
          <p:nvPr/>
        </p:nvGrpSpPr>
        <p:grpSpPr>
          <a:xfrm>
            <a:off x="1832819" y="3749427"/>
            <a:ext cx="8646765" cy="491729"/>
            <a:chOff x="0" y="-76200"/>
            <a:chExt cx="11529020" cy="655638"/>
          </a:xfrm>
        </p:grpSpPr>
        <p:sp>
          <p:nvSpPr>
            <p:cNvPr id="322" name="Google Shape;322;p8"/>
            <p:cNvSpPr/>
            <p:nvPr/>
          </p:nvSpPr>
          <p:spPr>
            <a:xfrm>
              <a:off x="0" y="0"/>
              <a:ext cx="11529020" cy="579438"/>
            </a:xfrm>
            <a:custGeom>
              <a:rect b="b" l="l" r="r" t="t"/>
              <a:pathLst>
                <a:path extrusionOk="0" h="579438" w="11529020">
                  <a:moveTo>
                    <a:pt x="0" y="0"/>
                  </a:moveTo>
                  <a:lnTo>
                    <a:pt x="11529020" y="0"/>
                  </a:lnTo>
                  <a:lnTo>
                    <a:pt x="11529020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3" name="Google Shape;323;p8"/>
            <p:cNvSpPr txBox="1"/>
            <p:nvPr/>
          </p:nvSpPr>
          <p:spPr>
            <a:xfrm>
              <a:off x="0" y="-76200"/>
              <a:ext cx="11529020" cy="655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Equipos físicos para procesamiento y almacenamiento.</a:t>
              </a:r>
              <a:endParaRPr/>
            </a:p>
          </p:txBody>
        </p:sp>
      </p:grpSp>
      <p:sp>
        <p:nvSpPr>
          <p:cNvPr id="324" name="Google Shape;324;p8"/>
          <p:cNvSpPr/>
          <p:nvPr/>
        </p:nvSpPr>
        <p:spPr>
          <a:xfrm>
            <a:off x="950416" y="4784229"/>
            <a:ext cx="610933" cy="610933"/>
          </a:xfrm>
          <a:custGeom>
            <a:rect b="b" l="l" r="r" t="t"/>
            <a:pathLst>
              <a:path extrusionOk="0" h="814578" w="814578">
                <a:moveTo>
                  <a:pt x="0" y="54356"/>
                </a:moveTo>
                <a:cubicBezTo>
                  <a:pt x="0" y="24257"/>
                  <a:pt x="24257" y="0"/>
                  <a:pt x="54356" y="0"/>
                </a:cubicBezTo>
                <a:lnTo>
                  <a:pt x="760222" y="0"/>
                </a:lnTo>
                <a:cubicBezTo>
                  <a:pt x="790194" y="0"/>
                  <a:pt x="814578" y="24257"/>
                  <a:pt x="814578" y="54356"/>
                </a:cubicBezTo>
                <a:lnTo>
                  <a:pt x="814578" y="760222"/>
                </a:lnTo>
                <a:cubicBezTo>
                  <a:pt x="814578" y="790194"/>
                  <a:pt x="790321" y="814578"/>
                  <a:pt x="760222" y="814578"/>
                </a:cubicBezTo>
                <a:lnTo>
                  <a:pt x="54356" y="814578"/>
                </a:lnTo>
                <a:cubicBezTo>
                  <a:pt x="24257" y="814578"/>
                  <a:pt x="0" y="790321"/>
                  <a:pt x="0" y="760222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8"/>
          <p:cNvGrpSpPr/>
          <p:nvPr/>
        </p:nvGrpSpPr>
        <p:grpSpPr>
          <a:xfrm>
            <a:off x="1832819" y="4856113"/>
            <a:ext cx="3194894" cy="420737"/>
            <a:chOff x="0" y="-28575"/>
            <a:chExt cx="4259858" cy="560983"/>
          </a:xfrm>
        </p:grpSpPr>
        <p:sp>
          <p:nvSpPr>
            <p:cNvPr id="326" name="Google Shape;326;p8"/>
            <p:cNvSpPr/>
            <p:nvPr/>
          </p:nvSpPr>
          <p:spPr>
            <a:xfrm>
              <a:off x="0" y="0"/>
              <a:ext cx="4259858" cy="532408"/>
            </a:xfrm>
            <a:custGeom>
              <a:rect b="b" l="l" r="r" t="t"/>
              <a:pathLst>
                <a:path extrusionOk="0" h="532408" w="4259858">
                  <a:moveTo>
                    <a:pt x="0" y="0"/>
                  </a:moveTo>
                  <a:lnTo>
                    <a:pt x="4259858" y="0"/>
                  </a:lnTo>
                  <a:lnTo>
                    <a:pt x="4259858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7" name="Google Shape;327;p8"/>
            <p:cNvSpPr txBox="1"/>
            <p:nvPr/>
          </p:nvSpPr>
          <p:spPr>
            <a:xfrm>
              <a:off x="0" y="-28575"/>
              <a:ext cx="4259858" cy="560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Software</a:t>
              </a:r>
              <a:endParaRPr/>
            </a:p>
          </p:txBody>
        </p:sp>
      </p:grpSp>
      <p:grpSp>
        <p:nvGrpSpPr>
          <p:cNvPr id="328" name="Google Shape;328;p8"/>
          <p:cNvGrpSpPr/>
          <p:nvPr/>
        </p:nvGrpSpPr>
        <p:grpSpPr>
          <a:xfrm>
            <a:off x="1832819" y="5382518"/>
            <a:ext cx="8646765" cy="491729"/>
            <a:chOff x="0" y="-76200"/>
            <a:chExt cx="11529020" cy="655638"/>
          </a:xfrm>
        </p:grpSpPr>
        <p:sp>
          <p:nvSpPr>
            <p:cNvPr id="329" name="Google Shape;329;p8"/>
            <p:cNvSpPr/>
            <p:nvPr/>
          </p:nvSpPr>
          <p:spPr>
            <a:xfrm>
              <a:off x="0" y="0"/>
              <a:ext cx="11529020" cy="579438"/>
            </a:xfrm>
            <a:custGeom>
              <a:rect b="b" l="l" r="r" t="t"/>
              <a:pathLst>
                <a:path extrusionOk="0" h="579438" w="11529020">
                  <a:moveTo>
                    <a:pt x="0" y="0"/>
                  </a:moveTo>
                  <a:lnTo>
                    <a:pt x="11529020" y="0"/>
                  </a:lnTo>
                  <a:lnTo>
                    <a:pt x="11529020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0" name="Google Shape;330;p8"/>
            <p:cNvSpPr txBox="1"/>
            <p:nvPr/>
          </p:nvSpPr>
          <p:spPr>
            <a:xfrm>
              <a:off x="0" y="-76200"/>
              <a:ext cx="11529020" cy="655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Programas que transforman datos en información útil.</a:t>
              </a:r>
              <a:endParaRPr/>
            </a:p>
          </p:txBody>
        </p:sp>
      </p:grpSp>
      <p:sp>
        <p:nvSpPr>
          <p:cNvPr id="331" name="Google Shape;331;p8"/>
          <p:cNvSpPr/>
          <p:nvPr/>
        </p:nvSpPr>
        <p:spPr>
          <a:xfrm>
            <a:off x="950416" y="6417320"/>
            <a:ext cx="610933" cy="610933"/>
          </a:xfrm>
          <a:custGeom>
            <a:rect b="b" l="l" r="r" t="t"/>
            <a:pathLst>
              <a:path extrusionOk="0" h="814578" w="814578">
                <a:moveTo>
                  <a:pt x="0" y="54356"/>
                </a:moveTo>
                <a:cubicBezTo>
                  <a:pt x="0" y="24257"/>
                  <a:pt x="24257" y="0"/>
                  <a:pt x="54356" y="0"/>
                </a:cubicBezTo>
                <a:lnTo>
                  <a:pt x="760222" y="0"/>
                </a:lnTo>
                <a:cubicBezTo>
                  <a:pt x="790194" y="0"/>
                  <a:pt x="814578" y="24257"/>
                  <a:pt x="814578" y="54356"/>
                </a:cubicBezTo>
                <a:lnTo>
                  <a:pt x="814578" y="760222"/>
                </a:lnTo>
                <a:cubicBezTo>
                  <a:pt x="814578" y="790194"/>
                  <a:pt x="790321" y="814578"/>
                  <a:pt x="760222" y="814578"/>
                </a:cubicBezTo>
                <a:lnTo>
                  <a:pt x="54356" y="814578"/>
                </a:lnTo>
                <a:cubicBezTo>
                  <a:pt x="24257" y="814578"/>
                  <a:pt x="0" y="790321"/>
                  <a:pt x="0" y="760222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8"/>
          <p:cNvGrpSpPr/>
          <p:nvPr/>
        </p:nvGrpSpPr>
        <p:grpSpPr>
          <a:xfrm>
            <a:off x="1832819" y="6489204"/>
            <a:ext cx="3194894" cy="420737"/>
            <a:chOff x="0" y="-28575"/>
            <a:chExt cx="4259858" cy="560983"/>
          </a:xfrm>
        </p:grpSpPr>
        <p:sp>
          <p:nvSpPr>
            <p:cNvPr id="333" name="Google Shape;333;p8"/>
            <p:cNvSpPr/>
            <p:nvPr/>
          </p:nvSpPr>
          <p:spPr>
            <a:xfrm>
              <a:off x="0" y="0"/>
              <a:ext cx="4259858" cy="532408"/>
            </a:xfrm>
            <a:custGeom>
              <a:rect b="b" l="l" r="r" t="t"/>
              <a:pathLst>
                <a:path extrusionOk="0" h="532408" w="4259858">
                  <a:moveTo>
                    <a:pt x="0" y="0"/>
                  </a:moveTo>
                  <a:lnTo>
                    <a:pt x="4259858" y="0"/>
                  </a:lnTo>
                  <a:lnTo>
                    <a:pt x="4259858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4" name="Google Shape;334;p8"/>
            <p:cNvSpPr txBox="1"/>
            <p:nvPr/>
          </p:nvSpPr>
          <p:spPr>
            <a:xfrm>
              <a:off x="0" y="-28575"/>
              <a:ext cx="4259858" cy="560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Datos y Red</a:t>
              </a:r>
              <a:endParaRPr/>
            </a:p>
          </p:txBody>
        </p:sp>
      </p:grpSp>
      <p:grpSp>
        <p:nvGrpSpPr>
          <p:cNvPr id="335" name="Google Shape;335;p8"/>
          <p:cNvGrpSpPr/>
          <p:nvPr/>
        </p:nvGrpSpPr>
        <p:grpSpPr>
          <a:xfrm>
            <a:off x="1832819" y="7015609"/>
            <a:ext cx="8646765" cy="491729"/>
            <a:chOff x="0" y="-76200"/>
            <a:chExt cx="11529020" cy="655638"/>
          </a:xfrm>
        </p:grpSpPr>
        <p:sp>
          <p:nvSpPr>
            <p:cNvPr id="336" name="Google Shape;336;p8"/>
            <p:cNvSpPr/>
            <p:nvPr/>
          </p:nvSpPr>
          <p:spPr>
            <a:xfrm>
              <a:off x="0" y="0"/>
              <a:ext cx="11529020" cy="579438"/>
            </a:xfrm>
            <a:custGeom>
              <a:rect b="b" l="l" r="r" t="t"/>
              <a:pathLst>
                <a:path extrusionOk="0" h="579438" w="11529020">
                  <a:moveTo>
                    <a:pt x="0" y="0"/>
                  </a:moveTo>
                  <a:lnTo>
                    <a:pt x="11529020" y="0"/>
                  </a:lnTo>
                  <a:lnTo>
                    <a:pt x="11529020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7" name="Google Shape;337;p8"/>
            <p:cNvSpPr txBox="1"/>
            <p:nvPr/>
          </p:nvSpPr>
          <p:spPr>
            <a:xfrm>
              <a:off x="0" y="-76200"/>
              <a:ext cx="11529020" cy="655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Datos empresariales e infraestructura para compartir recursos.</a:t>
              </a:r>
              <a:endParaRPr/>
            </a:p>
          </p:txBody>
        </p:sp>
      </p:grpSp>
      <p:sp>
        <p:nvSpPr>
          <p:cNvPr id="338" name="Google Shape;338;p8"/>
          <p:cNvSpPr/>
          <p:nvPr/>
        </p:nvSpPr>
        <p:spPr>
          <a:xfrm>
            <a:off x="950416" y="8050411"/>
            <a:ext cx="610933" cy="610933"/>
          </a:xfrm>
          <a:custGeom>
            <a:rect b="b" l="l" r="r" t="t"/>
            <a:pathLst>
              <a:path extrusionOk="0" h="814578" w="814578">
                <a:moveTo>
                  <a:pt x="0" y="54356"/>
                </a:moveTo>
                <a:cubicBezTo>
                  <a:pt x="0" y="24257"/>
                  <a:pt x="24257" y="0"/>
                  <a:pt x="54356" y="0"/>
                </a:cubicBezTo>
                <a:lnTo>
                  <a:pt x="760222" y="0"/>
                </a:lnTo>
                <a:cubicBezTo>
                  <a:pt x="790194" y="0"/>
                  <a:pt x="814578" y="24257"/>
                  <a:pt x="814578" y="54356"/>
                </a:cubicBezTo>
                <a:lnTo>
                  <a:pt x="814578" y="760222"/>
                </a:lnTo>
                <a:cubicBezTo>
                  <a:pt x="814578" y="790194"/>
                  <a:pt x="790321" y="814578"/>
                  <a:pt x="760222" y="814578"/>
                </a:cubicBezTo>
                <a:lnTo>
                  <a:pt x="54356" y="814578"/>
                </a:lnTo>
                <a:cubicBezTo>
                  <a:pt x="24257" y="814578"/>
                  <a:pt x="0" y="790321"/>
                  <a:pt x="0" y="760222"/>
                </a:cubicBezTo>
                <a:close/>
              </a:path>
            </a:pathLst>
          </a:cu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8"/>
          <p:cNvGrpSpPr/>
          <p:nvPr/>
        </p:nvGrpSpPr>
        <p:grpSpPr>
          <a:xfrm>
            <a:off x="1832819" y="8122295"/>
            <a:ext cx="3194894" cy="420737"/>
            <a:chOff x="0" y="-28575"/>
            <a:chExt cx="4259858" cy="560983"/>
          </a:xfrm>
        </p:grpSpPr>
        <p:sp>
          <p:nvSpPr>
            <p:cNvPr id="340" name="Google Shape;340;p8"/>
            <p:cNvSpPr/>
            <p:nvPr/>
          </p:nvSpPr>
          <p:spPr>
            <a:xfrm>
              <a:off x="0" y="0"/>
              <a:ext cx="4259858" cy="532408"/>
            </a:xfrm>
            <a:custGeom>
              <a:rect b="b" l="l" r="r" t="t"/>
              <a:pathLst>
                <a:path extrusionOk="0" h="532408" w="4259858">
                  <a:moveTo>
                    <a:pt x="0" y="0"/>
                  </a:moveTo>
                  <a:lnTo>
                    <a:pt x="4259858" y="0"/>
                  </a:lnTo>
                  <a:lnTo>
                    <a:pt x="4259858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1" name="Google Shape;341;p8"/>
            <p:cNvSpPr txBox="1"/>
            <p:nvPr/>
          </p:nvSpPr>
          <p:spPr>
            <a:xfrm>
              <a:off x="0" y="-28575"/>
              <a:ext cx="4259858" cy="560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Personas</a:t>
              </a:r>
              <a:endParaRPr/>
            </a:p>
          </p:txBody>
        </p:sp>
      </p:grpSp>
      <p:grpSp>
        <p:nvGrpSpPr>
          <p:cNvPr id="342" name="Google Shape;342;p8"/>
          <p:cNvGrpSpPr/>
          <p:nvPr/>
        </p:nvGrpSpPr>
        <p:grpSpPr>
          <a:xfrm>
            <a:off x="1832819" y="8648700"/>
            <a:ext cx="8646765" cy="491729"/>
            <a:chOff x="0" y="-76200"/>
            <a:chExt cx="11529020" cy="655638"/>
          </a:xfrm>
        </p:grpSpPr>
        <p:sp>
          <p:nvSpPr>
            <p:cNvPr id="343" name="Google Shape;343;p8"/>
            <p:cNvSpPr/>
            <p:nvPr/>
          </p:nvSpPr>
          <p:spPr>
            <a:xfrm>
              <a:off x="0" y="0"/>
              <a:ext cx="11529020" cy="579438"/>
            </a:xfrm>
            <a:custGeom>
              <a:rect b="b" l="l" r="r" t="t"/>
              <a:pathLst>
                <a:path extrusionOk="0" h="579438" w="11529020">
                  <a:moveTo>
                    <a:pt x="0" y="0"/>
                  </a:moveTo>
                  <a:lnTo>
                    <a:pt x="11529020" y="0"/>
                  </a:lnTo>
                  <a:lnTo>
                    <a:pt x="11529020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4" name="Google Shape;344;p8"/>
            <p:cNvSpPr txBox="1"/>
            <p:nvPr/>
          </p:nvSpPr>
          <p:spPr>
            <a:xfrm>
              <a:off x="0" y="-76200"/>
              <a:ext cx="11529020" cy="655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Usuarios y desarrolladores esenciales para el sistema.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53" name="Google Shape;353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12836"/>
          </a:solidFill>
          <a:ln>
            <a:noFill/>
          </a:ln>
        </p:spPr>
      </p:sp>
      <p:sp>
        <p:nvSpPr>
          <p:cNvPr descr="preencoded.png" id="355" name="Google Shape;355;p9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6" name="Google Shape;356;p9"/>
          <p:cNvGrpSpPr/>
          <p:nvPr/>
        </p:nvGrpSpPr>
        <p:grpSpPr>
          <a:xfrm>
            <a:off x="7905155" y="1303288"/>
            <a:ext cx="9335691" cy="1802903"/>
            <a:chOff x="0" y="-57150"/>
            <a:chExt cx="12447588" cy="2403872"/>
          </a:xfrm>
        </p:grpSpPr>
        <p:sp>
          <p:nvSpPr>
            <p:cNvPr id="357" name="Google Shape;357;p9"/>
            <p:cNvSpPr/>
            <p:nvPr/>
          </p:nvSpPr>
          <p:spPr>
            <a:xfrm>
              <a:off x="0" y="0"/>
              <a:ext cx="12447588" cy="2346722"/>
            </a:xfrm>
            <a:custGeom>
              <a:rect b="b" l="l" r="r" t="t"/>
              <a:pathLst>
                <a:path extrusionOk="0"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8" name="Google Shape;358;p9"/>
            <p:cNvSpPr txBox="1"/>
            <p:nvPr/>
          </p:nvSpPr>
          <p:spPr>
            <a:xfrm>
              <a:off x="0" y="-57150"/>
              <a:ext cx="12447588" cy="2403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Importancia en la Empresa</a:t>
              </a:r>
              <a:endParaRPr/>
            </a:p>
          </p:txBody>
        </p:sp>
      </p:grpSp>
      <p:sp>
        <p:nvSpPr>
          <p:cNvPr descr="preencoded.png" id="359" name="Google Shape;359;p9"/>
          <p:cNvSpPr/>
          <p:nvPr/>
        </p:nvSpPr>
        <p:spPr>
          <a:xfrm>
            <a:off x="7905155" y="3554909"/>
            <a:ext cx="1496020" cy="1795314"/>
          </a:xfrm>
          <a:custGeom>
            <a:rect b="b" l="l" r="r" t="t"/>
            <a:pathLst>
              <a:path extrusionOk="0" h="1795314" w="1496020">
                <a:moveTo>
                  <a:pt x="0" y="0"/>
                </a:moveTo>
                <a:lnTo>
                  <a:pt x="1496020" y="0"/>
                </a:lnTo>
                <a:lnTo>
                  <a:pt x="1496020" y="1795314"/>
                </a:lnTo>
                <a:lnTo>
                  <a:pt x="0" y="1795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7" r="-107" t="0"/>
            </a:stretch>
          </a:blipFill>
          <a:ln>
            <a:noFill/>
          </a:ln>
        </p:spPr>
      </p:sp>
      <p:grpSp>
        <p:nvGrpSpPr>
          <p:cNvPr id="360" name="Google Shape;360;p9"/>
          <p:cNvGrpSpPr/>
          <p:nvPr/>
        </p:nvGrpSpPr>
        <p:grpSpPr>
          <a:xfrm>
            <a:off x="9849891" y="3825479"/>
            <a:ext cx="3520231" cy="468511"/>
            <a:chOff x="0" y="-38100"/>
            <a:chExt cx="4693642" cy="624682"/>
          </a:xfrm>
        </p:grpSpPr>
        <p:sp>
          <p:nvSpPr>
            <p:cNvPr id="361" name="Google Shape;361;p9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2" name="Google Shape;362;p9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Eficiencia</a:t>
              </a:r>
              <a:endParaRPr/>
            </a:p>
          </p:txBody>
        </p:sp>
      </p:grpSp>
      <p:grpSp>
        <p:nvGrpSpPr>
          <p:cNvPr id="363" name="Google Shape;363;p9"/>
          <p:cNvGrpSpPr/>
          <p:nvPr/>
        </p:nvGrpSpPr>
        <p:grpSpPr>
          <a:xfrm>
            <a:off x="9849891" y="4402038"/>
            <a:ext cx="7390954" cy="550218"/>
            <a:chOff x="0" y="-95250"/>
            <a:chExt cx="9854605" cy="733623"/>
          </a:xfrm>
        </p:grpSpPr>
        <p:sp>
          <p:nvSpPr>
            <p:cNvPr id="364" name="Google Shape;364;p9"/>
            <p:cNvSpPr/>
            <p:nvPr/>
          </p:nvSpPr>
          <p:spPr>
            <a:xfrm>
              <a:off x="0" y="0"/>
              <a:ext cx="9854605" cy="638373"/>
            </a:xfrm>
            <a:custGeom>
              <a:rect b="b" l="l" r="r" t="t"/>
              <a:pathLst>
                <a:path extrusionOk="0" h="638373" w="9854605">
                  <a:moveTo>
                    <a:pt x="0" y="0"/>
                  </a:moveTo>
                  <a:lnTo>
                    <a:pt x="9854605" y="0"/>
                  </a:lnTo>
                  <a:lnTo>
                    <a:pt x="985460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5" name="Google Shape;365;p9"/>
            <p:cNvSpPr txBox="1"/>
            <p:nvPr/>
          </p:nvSpPr>
          <p:spPr>
            <a:xfrm>
              <a:off x="0" y="-95250"/>
              <a:ext cx="985460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Gestiona grandes volúmenes de datos con rapidez.</a:t>
              </a:r>
              <a:endParaRPr/>
            </a:p>
          </p:txBody>
        </p:sp>
      </p:grpSp>
      <p:sp>
        <p:nvSpPr>
          <p:cNvPr descr="preencoded.png" id="366" name="Google Shape;366;p9"/>
          <p:cNvSpPr/>
          <p:nvPr/>
        </p:nvSpPr>
        <p:spPr>
          <a:xfrm>
            <a:off x="7905155" y="5350223"/>
            <a:ext cx="1496020" cy="1795314"/>
          </a:xfrm>
          <a:custGeom>
            <a:rect b="b" l="l" r="r" t="t"/>
            <a:pathLst>
              <a:path extrusionOk="0" h="1795314" w="1496020">
                <a:moveTo>
                  <a:pt x="0" y="0"/>
                </a:moveTo>
                <a:lnTo>
                  <a:pt x="1496020" y="0"/>
                </a:lnTo>
                <a:lnTo>
                  <a:pt x="1496020" y="1795313"/>
                </a:lnTo>
                <a:lnTo>
                  <a:pt x="0" y="1795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07" r="-107" t="0"/>
            </a:stretch>
          </a:blipFill>
          <a:ln>
            <a:noFill/>
          </a:ln>
        </p:spPr>
      </p:sp>
      <p:grpSp>
        <p:nvGrpSpPr>
          <p:cNvPr id="367" name="Google Shape;367;p9"/>
          <p:cNvGrpSpPr/>
          <p:nvPr/>
        </p:nvGrpSpPr>
        <p:grpSpPr>
          <a:xfrm>
            <a:off x="9849891" y="5620791"/>
            <a:ext cx="4152305" cy="468511"/>
            <a:chOff x="0" y="-38100"/>
            <a:chExt cx="5536407" cy="624682"/>
          </a:xfrm>
        </p:grpSpPr>
        <p:sp>
          <p:nvSpPr>
            <p:cNvPr id="368" name="Google Shape;368;p9"/>
            <p:cNvSpPr/>
            <p:nvPr/>
          </p:nvSpPr>
          <p:spPr>
            <a:xfrm>
              <a:off x="0" y="0"/>
              <a:ext cx="5536407" cy="586582"/>
            </a:xfrm>
            <a:custGeom>
              <a:rect b="b" l="l" r="r" t="t"/>
              <a:pathLst>
                <a:path extrusionOk="0" h="586582" w="5536407">
                  <a:moveTo>
                    <a:pt x="0" y="0"/>
                  </a:moveTo>
                  <a:lnTo>
                    <a:pt x="5536407" y="0"/>
                  </a:lnTo>
                  <a:lnTo>
                    <a:pt x="5536407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9"/>
            <p:cNvSpPr txBox="1"/>
            <p:nvPr/>
          </p:nvSpPr>
          <p:spPr>
            <a:xfrm>
              <a:off x="0" y="-38100"/>
              <a:ext cx="5536407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Toma de Decisiones</a:t>
              </a:r>
              <a:endParaRPr/>
            </a:p>
          </p:txBody>
        </p:sp>
      </p:grpSp>
      <p:grpSp>
        <p:nvGrpSpPr>
          <p:cNvPr id="370" name="Google Shape;370;p9"/>
          <p:cNvGrpSpPr/>
          <p:nvPr/>
        </p:nvGrpSpPr>
        <p:grpSpPr>
          <a:xfrm>
            <a:off x="9849891" y="6197352"/>
            <a:ext cx="7390954" cy="550218"/>
            <a:chOff x="0" y="-95250"/>
            <a:chExt cx="9854605" cy="733623"/>
          </a:xfrm>
        </p:grpSpPr>
        <p:sp>
          <p:nvSpPr>
            <p:cNvPr id="371" name="Google Shape;371;p9"/>
            <p:cNvSpPr/>
            <p:nvPr/>
          </p:nvSpPr>
          <p:spPr>
            <a:xfrm>
              <a:off x="0" y="0"/>
              <a:ext cx="9854605" cy="638373"/>
            </a:xfrm>
            <a:custGeom>
              <a:rect b="b" l="l" r="r" t="t"/>
              <a:pathLst>
                <a:path extrusionOk="0" h="638373" w="9854605">
                  <a:moveTo>
                    <a:pt x="0" y="0"/>
                  </a:moveTo>
                  <a:lnTo>
                    <a:pt x="9854605" y="0"/>
                  </a:lnTo>
                  <a:lnTo>
                    <a:pt x="985460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2" name="Google Shape;372;p9"/>
            <p:cNvSpPr txBox="1"/>
            <p:nvPr/>
          </p:nvSpPr>
          <p:spPr>
            <a:xfrm>
              <a:off x="0" y="-95250"/>
              <a:ext cx="985460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Soporte esencial para estrategias organizacionales.</a:t>
              </a:r>
              <a:endParaRPr/>
            </a:p>
          </p:txBody>
        </p:sp>
      </p:grpSp>
      <p:sp>
        <p:nvSpPr>
          <p:cNvPr descr="preencoded.png" id="373" name="Google Shape;373;p9"/>
          <p:cNvSpPr/>
          <p:nvPr/>
        </p:nvSpPr>
        <p:spPr>
          <a:xfrm>
            <a:off x="7905155" y="7145536"/>
            <a:ext cx="1496020" cy="1795314"/>
          </a:xfrm>
          <a:custGeom>
            <a:rect b="b" l="l" r="r" t="t"/>
            <a:pathLst>
              <a:path extrusionOk="0" h="1795314" w="1496020">
                <a:moveTo>
                  <a:pt x="0" y="0"/>
                </a:moveTo>
                <a:lnTo>
                  <a:pt x="1496020" y="0"/>
                </a:lnTo>
                <a:lnTo>
                  <a:pt x="1496020" y="1795314"/>
                </a:lnTo>
                <a:lnTo>
                  <a:pt x="0" y="1795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07" r="-107" t="0"/>
            </a:stretch>
          </a:blipFill>
          <a:ln>
            <a:noFill/>
          </a:ln>
        </p:spPr>
      </p:sp>
      <p:grpSp>
        <p:nvGrpSpPr>
          <p:cNvPr id="374" name="Google Shape;374;p9"/>
          <p:cNvGrpSpPr/>
          <p:nvPr/>
        </p:nvGrpSpPr>
        <p:grpSpPr>
          <a:xfrm>
            <a:off x="9849891" y="7416105"/>
            <a:ext cx="4328220" cy="468511"/>
            <a:chOff x="0" y="-38100"/>
            <a:chExt cx="5770960" cy="624682"/>
          </a:xfrm>
        </p:grpSpPr>
        <p:sp>
          <p:nvSpPr>
            <p:cNvPr id="375" name="Google Shape;375;p9"/>
            <p:cNvSpPr/>
            <p:nvPr/>
          </p:nvSpPr>
          <p:spPr>
            <a:xfrm>
              <a:off x="0" y="0"/>
              <a:ext cx="5770960" cy="586582"/>
            </a:xfrm>
            <a:custGeom>
              <a:rect b="b" l="l" r="r" t="t"/>
              <a:pathLst>
                <a:path extrusionOk="0" h="586582" w="5770960">
                  <a:moveTo>
                    <a:pt x="0" y="0"/>
                  </a:moveTo>
                  <a:lnTo>
                    <a:pt x="5770960" y="0"/>
                  </a:lnTo>
                  <a:lnTo>
                    <a:pt x="577096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6" name="Google Shape;376;p9"/>
            <p:cNvSpPr txBox="1"/>
            <p:nvPr/>
          </p:nvSpPr>
          <p:spPr>
            <a:xfrm>
              <a:off x="0" y="-38100"/>
              <a:ext cx="5770960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Ventaja Competitiva</a:t>
              </a:r>
              <a:endParaRPr/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9849891" y="7992666"/>
            <a:ext cx="7390954" cy="550218"/>
            <a:chOff x="0" y="-95250"/>
            <a:chExt cx="9854605" cy="733623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9854605" cy="638373"/>
            </a:xfrm>
            <a:custGeom>
              <a:rect b="b" l="l" r="r" t="t"/>
              <a:pathLst>
                <a:path extrusionOk="0" h="638373" w="9854605">
                  <a:moveTo>
                    <a:pt x="0" y="0"/>
                  </a:moveTo>
                  <a:lnTo>
                    <a:pt x="9854605" y="0"/>
                  </a:lnTo>
                  <a:lnTo>
                    <a:pt x="985460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9" name="Google Shape;379;p9"/>
            <p:cNvSpPr txBox="1"/>
            <p:nvPr/>
          </p:nvSpPr>
          <p:spPr>
            <a:xfrm>
              <a:off x="0" y="-95250"/>
              <a:ext cx="9854605" cy="73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CAD6DE"/>
                  </a:solidFill>
                  <a:latin typeface="Cabin"/>
                  <a:ea typeface="Cabin"/>
                  <a:cs typeface="Cabin"/>
                  <a:sym typeface="Cabin"/>
                </a:rPr>
                <a:t>Mejora procesos y conocimiento empresarial.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